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Ruda Heavy" charset="1" panose="02000000000000000000"/>
      <p:regular r:id="rId13"/>
    </p:embeddedFont>
    <p:embeddedFont>
      <p:font typeface="Fira Sans Bold" charset="1" panose="020B0803050000020004"/>
      <p:regular r:id="rId14"/>
    </p:embeddedFont>
    <p:embeddedFont>
      <p:font typeface="Fira Sans" charset="1" panose="020B0503050000020004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25" Target="../media/image24.png" Type="http://schemas.openxmlformats.org/officeDocument/2006/relationships/image"/><Relationship Id="rId26" Target="../media/image25.svg" Type="http://schemas.openxmlformats.org/officeDocument/2006/relationships/image"/><Relationship Id="rId27" Target="../media/image26.png" Type="http://schemas.openxmlformats.org/officeDocument/2006/relationships/image"/><Relationship Id="rId28" Target="../media/image27.svg" Type="http://schemas.openxmlformats.org/officeDocument/2006/relationships/image"/><Relationship Id="rId29" Target="../media/image28.png" Type="http://schemas.openxmlformats.org/officeDocument/2006/relationships/image"/><Relationship Id="rId3" Target="../media/image2.svg" Type="http://schemas.openxmlformats.org/officeDocument/2006/relationships/image"/><Relationship Id="rId30" Target="../media/image29.svg" Type="http://schemas.openxmlformats.org/officeDocument/2006/relationships/image"/><Relationship Id="rId31" Target="../media/image30.png" Type="http://schemas.openxmlformats.org/officeDocument/2006/relationships/image"/><Relationship Id="rId32" Target="../media/image31.svg" Type="http://schemas.openxmlformats.org/officeDocument/2006/relationships/image"/><Relationship Id="rId33" Target="../media/image32.png" Type="http://schemas.openxmlformats.org/officeDocument/2006/relationships/image"/><Relationship Id="rId34" Target="../media/image33.svg" Type="http://schemas.openxmlformats.org/officeDocument/2006/relationships/image"/><Relationship Id="rId35" Target="../media/image34.png" Type="http://schemas.openxmlformats.org/officeDocument/2006/relationships/image"/><Relationship Id="rId36" Target="../media/image35.svg" Type="http://schemas.openxmlformats.org/officeDocument/2006/relationships/image"/><Relationship Id="rId37" Target="../media/image36.png" Type="http://schemas.openxmlformats.org/officeDocument/2006/relationships/image"/><Relationship Id="rId38" Target="../media/image37.svg" Type="http://schemas.openxmlformats.org/officeDocument/2006/relationships/image"/><Relationship Id="rId39" Target="../media/image38.png" Type="http://schemas.openxmlformats.org/officeDocument/2006/relationships/image"/><Relationship Id="rId4" Target="../media/image3.jpeg" Type="http://schemas.openxmlformats.org/officeDocument/2006/relationships/image"/><Relationship Id="rId40" Target="../media/image39.svg" Type="http://schemas.openxmlformats.org/officeDocument/2006/relationships/image"/><Relationship Id="rId41" Target="../media/image40.png" Type="http://schemas.openxmlformats.org/officeDocument/2006/relationships/image"/><Relationship Id="rId42" Target="../media/image41.svg" Type="http://schemas.openxmlformats.org/officeDocument/2006/relationships/image"/><Relationship Id="rId43" Target="../media/image42.png" Type="http://schemas.openxmlformats.org/officeDocument/2006/relationships/image"/><Relationship Id="rId44" Target="../media/image43.svg" Type="http://schemas.openxmlformats.org/officeDocument/2006/relationships/image"/><Relationship Id="rId45" Target="../media/image44.png" Type="http://schemas.openxmlformats.org/officeDocument/2006/relationships/image"/><Relationship Id="rId46" Target="../media/image45.svg" Type="http://schemas.openxmlformats.org/officeDocument/2006/relationships/image"/><Relationship Id="rId47" Target="../media/image46.png" Type="http://schemas.openxmlformats.org/officeDocument/2006/relationships/image"/><Relationship Id="rId48" Target="../media/image47.svg" Type="http://schemas.openxmlformats.org/officeDocument/2006/relationships/image"/><Relationship Id="rId49" Target="../media/image48.png" Type="http://schemas.openxmlformats.org/officeDocument/2006/relationships/image"/><Relationship Id="rId5" Target="../media/image4.png" Type="http://schemas.openxmlformats.org/officeDocument/2006/relationships/image"/><Relationship Id="rId50" Target="../media/image49.svg" Type="http://schemas.openxmlformats.org/officeDocument/2006/relationships/image"/><Relationship Id="rId51" Target="../media/image50.png" Type="http://schemas.openxmlformats.org/officeDocument/2006/relationships/image"/><Relationship Id="rId52" Target="../media/image51.svg" Type="http://schemas.openxmlformats.org/officeDocument/2006/relationships/image"/><Relationship Id="rId53" Target="../media/image52.png" Type="http://schemas.openxmlformats.org/officeDocument/2006/relationships/image"/><Relationship Id="rId54" Target="../media/image53.svg" Type="http://schemas.openxmlformats.org/officeDocument/2006/relationships/image"/><Relationship Id="rId55" Target="../media/image54.png" Type="http://schemas.openxmlformats.org/officeDocument/2006/relationships/image"/><Relationship Id="rId56" Target="../media/image55.svg" Type="http://schemas.openxmlformats.org/officeDocument/2006/relationships/image"/><Relationship Id="rId57" Target="../media/image56.png" Type="http://schemas.openxmlformats.org/officeDocument/2006/relationships/image"/><Relationship Id="rId58" Target="../media/image57.svg" Type="http://schemas.openxmlformats.org/officeDocument/2006/relationships/image"/><Relationship Id="rId59" Target="../media/image58.png" Type="http://schemas.openxmlformats.org/officeDocument/2006/relationships/image"/><Relationship Id="rId6" Target="../media/image5.svg" Type="http://schemas.openxmlformats.org/officeDocument/2006/relationships/image"/><Relationship Id="rId60" Target="../media/image59.svg" Type="http://schemas.openxmlformats.org/officeDocument/2006/relationships/image"/><Relationship Id="rId61" Target="../media/image60.png" Type="http://schemas.openxmlformats.org/officeDocument/2006/relationships/image"/><Relationship Id="rId62" Target="../media/image61.svg" Type="http://schemas.openxmlformats.org/officeDocument/2006/relationships/image"/><Relationship Id="rId63" Target="../media/image62.png" Type="http://schemas.openxmlformats.org/officeDocument/2006/relationships/image"/><Relationship Id="rId64" Target="../media/image63.svg" Type="http://schemas.openxmlformats.org/officeDocument/2006/relationships/image"/><Relationship Id="rId65" Target="../media/image64.png" Type="http://schemas.openxmlformats.org/officeDocument/2006/relationships/image"/><Relationship Id="rId66" Target="../media/image65.svg" Type="http://schemas.openxmlformats.org/officeDocument/2006/relationships/image"/><Relationship Id="rId67" Target="../media/image66.png" Type="http://schemas.openxmlformats.org/officeDocument/2006/relationships/image"/><Relationship Id="rId68" Target="../media/image67.svg" Type="http://schemas.openxmlformats.org/officeDocument/2006/relationships/image"/><Relationship Id="rId69" Target="../media/image68.png" Type="http://schemas.openxmlformats.org/officeDocument/2006/relationships/image"/><Relationship Id="rId7" Target="../media/image6.png" Type="http://schemas.openxmlformats.org/officeDocument/2006/relationships/image"/><Relationship Id="rId70" Target="../media/image69.svg" Type="http://schemas.openxmlformats.org/officeDocument/2006/relationships/image"/><Relationship Id="rId71" Target="../media/image70.png" Type="http://schemas.openxmlformats.org/officeDocument/2006/relationships/image"/><Relationship Id="rId72" Target="../media/image71.svg" Type="http://schemas.openxmlformats.org/officeDocument/2006/relationships/image"/><Relationship Id="rId73" Target="../media/image72.png" Type="http://schemas.openxmlformats.org/officeDocument/2006/relationships/image"/><Relationship Id="rId74" Target="../media/image73.svg" Type="http://schemas.openxmlformats.org/officeDocument/2006/relationships/image"/><Relationship Id="rId75" Target="../media/image74.png" Type="http://schemas.openxmlformats.org/officeDocument/2006/relationships/image"/><Relationship Id="rId76" Target="../media/image75.svg" Type="http://schemas.openxmlformats.org/officeDocument/2006/relationships/image"/><Relationship Id="rId77" Target="../media/image76.png" Type="http://schemas.openxmlformats.org/officeDocument/2006/relationships/image"/><Relationship Id="rId78" Target="../media/image77.svg" Type="http://schemas.openxmlformats.org/officeDocument/2006/relationships/image"/><Relationship Id="rId79" Target="../media/image78.png" Type="http://schemas.openxmlformats.org/officeDocument/2006/relationships/image"/><Relationship Id="rId8" Target="../media/image7.svg" Type="http://schemas.openxmlformats.org/officeDocument/2006/relationships/image"/><Relationship Id="rId80" Target="../media/image79.svg" Type="http://schemas.openxmlformats.org/officeDocument/2006/relationships/image"/><Relationship Id="rId81" Target="../media/image80.png" Type="http://schemas.openxmlformats.org/officeDocument/2006/relationships/image"/><Relationship Id="rId82" Target="../media/image81.svg" Type="http://schemas.openxmlformats.org/officeDocument/2006/relationships/image"/><Relationship Id="rId83" Target="../media/image82.png" Type="http://schemas.openxmlformats.org/officeDocument/2006/relationships/image"/><Relationship Id="rId84" Target="../media/image83.svg" Type="http://schemas.openxmlformats.org/officeDocument/2006/relationships/image"/><Relationship Id="rId85" Target="../media/image84.png" Type="http://schemas.openxmlformats.org/officeDocument/2006/relationships/image"/><Relationship Id="rId86" Target="../media/image85.svg" Type="http://schemas.openxmlformats.org/officeDocument/2006/relationships/image"/><Relationship Id="rId87" Target="../media/image86.png" Type="http://schemas.openxmlformats.org/officeDocument/2006/relationships/image"/><Relationship Id="rId88" Target="../media/image87.svg" Type="http://schemas.openxmlformats.org/officeDocument/2006/relationships/image"/><Relationship Id="rId89" Target="../media/image88.png" Type="http://schemas.openxmlformats.org/officeDocument/2006/relationships/image"/><Relationship Id="rId9" Target="../media/image8.png" Type="http://schemas.openxmlformats.org/officeDocument/2006/relationships/image"/><Relationship Id="rId90" Target="../media/image89.svg" Type="http://schemas.openxmlformats.org/officeDocument/2006/relationships/image"/><Relationship Id="rId91" Target="../media/image90.png" Type="http://schemas.openxmlformats.org/officeDocument/2006/relationships/image"/><Relationship Id="rId92" Target="../media/image9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960EB">
                <a:alpha val="100000"/>
              </a:srgbClr>
            </a:gs>
            <a:gs pos="50000">
              <a:srgbClr val="F960EB">
                <a:alpha val="86000"/>
              </a:srgbClr>
            </a:gs>
            <a:gs pos="100000">
              <a:srgbClr val="FFF41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0165044">
            <a:off x="365613" y="-2185599"/>
            <a:ext cx="18177508" cy="12447062"/>
          </a:xfrm>
          <a:custGeom>
            <a:avLst/>
            <a:gdLst/>
            <a:ahLst/>
            <a:cxnLst/>
            <a:rect r="r" b="b" t="t" l="l"/>
            <a:pathLst>
              <a:path h="12447062" w="18177508">
                <a:moveTo>
                  <a:pt x="0" y="0"/>
                </a:moveTo>
                <a:lnTo>
                  <a:pt x="18177508" y="0"/>
                </a:lnTo>
                <a:lnTo>
                  <a:pt x="18177508" y="12447062"/>
                </a:lnTo>
                <a:lnTo>
                  <a:pt x="0" y="12447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20645" cy="10463855"/>
          </a:xfrm>
          <a:custGeom>
            <a:avLst/>
            <a:gdLst/>
            <a:ahLst/>
            <a:cxnLst/>
            <a:rect r="r" b="b" t="t" l="l"/>
            <a:pathLst>
              <a:path h="10463855" w="18220645">
                <a:moveTo>
                  <a:pt x="0" y="0"/>
                </a:moveTo>
                <a:lnTo>
                  <a:pt x="18220645" y="0"/>
                </a:lnTo>
                <a:lnTo>
                  <a:pt x="18220645" y="10463855"/>
                </a:lnTo>
                <a:lnTo>
                  <a:pt x="0" y="104638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"/>
            </a:blip>
            <a:stretch>
              <a:fillRect l="-11442" t="-42830" r="-11442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2146004" y="-416704"/>
            <a:ext cx="11290004" cy="11120409"/>
            <a:chOff x="0" y="0"/>
            <a:chExt cx="15053338" cy="148272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951055" y="2103178"/>
              <a:ext cx="1169867" cy="1742288"/>
            </a:xfrm>
            <a:custGeom>
              <a:avLst/>
              <a:gdLst/>
              <a:ahLst/>
              <a:cxnLst/>
              <a:rect r="r" b="b" t="t" l="l"/>
              <a:pathLst>
                <a:path h="1742288" w="1169867">
                  <a:moveTo>
                    <a:pt x="0" y="0"/>
                  </a:moveTo>
                  <a:lnTo>
                    <a:pt x="1169866" y="0"/>
                  </a:lnTo>
                  <a:lnTo>
                    <a:pt x="1169866" y="1742288"/>
                  </a:lnTo>
                  <a:lnTo>
                    <a:pt x="0" y="1742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12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7892215" y="9111370"/>
              <a:ext cx="1608500" cy="1532462"/>
            </a:xfrm>
            <a:custGeom>
              <a:avLst/>
              <a:gdLst/>
              <a:ahLst/>
              <a:cxnLst/>
              <a:rect r="r" b="b" t="t" l="l"/>
              <a:pathLst>
                <a:path h="1532462" w="1608500">
                  <a:moveTo>
                    <a:pt x="0" y="0"/>
                  </a:moveTo>
                  <a:lnTo>
                    <a:pt x="1608500" y="0"/>
                  </a:lnTo>
                  <a:lnTo>
                    <a:pt x="1608500" y="1532462"/>
                  </a:lnTo>
                  <a:lnTo>
                    <a:pt x="0" y="15324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12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635041" y="2297938"/>
              <a:ext cx="1482850" cy="1466673"/>
            </a:xfrm>
            <a:custGeom>
              <a:avLst/>
              <a:gdLst/>
              <a:ahLst/>
              <a:cxnLst/>
              <a:rect r="r" b="b" t="t" l="l"/>
              <a:pathLst>
                <a:path h="1466673" w="1482850">
                  <a:moveTo>
                    <a:pt x="0" y="0"/>
                  </a:moveTo>
                  <a:lnTo>
                    <a:pt x="1482849" y="0"/>
                  </a:lnTo>
                  <a:lnTo>
                    <a:pt x="1482849" y="1466673"/>
                  </a:lnTo>
                  <a:lnTo>
                    <a:pt x="0" y="1466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12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4133049" y="2103178"/>
              <a:ext cx="1647138" cy="1801045"/>
            </a:xfrm>
            <a:custGeom>
              <a:avLst/>
              <a:gdLst/>
              <a:ahLst/>
              <a:cxnLst/>
              <a:rect r="r" b="b" t="t" l="l"/>
              <a:pathLst>
                <a:path h="1801045" w="1647138">
                  <a:moveTo>
                    <a:pt x="0" y="0"/>
                  </a:moveTo>
                  <a:lnTo>
                    <a:pt x="1647138" y="0"/>
                  </a:lnTo>
                  <a:lnTo>
                    <a:pt x="1647138" y="1801045"/>
                  </a:lnTo>
                  <a:lnTo>
                    <a:pt x="0" y="18010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12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0245665" y="9216575"/>
              <a:ext cx="1552557" cy="1250514"/>
            </a:xfrm>
            <a:custGeom>
              <a:avLst/>
              <a:gdLst/>
              <a:ahLst/>
              <a:cxnLst/>
              <a:rect r="r" b="b" t="t" l="l"/>
              <a:pathLst>
                <a:path h="1250514" w="1552557">
                  <a:moveTo>
                    <a:pt x="0" y="0"/>
                  </a:moveTo>
                  <a:lnTo>
                    <a:pt x="1552557" y="0"/>
                  </a:lnTo>
                  <a:lnTo>
                    <a:pt x="1552557" y="1250514"/>
                  </a:lnTo>
                  <a:lnTo>
                    <a:pt x="0" y="1250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12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927911" y="4469583"/>
              <a:ext cx="1725045" cy="1643497"/>
            </a:xfrm>
            <a:custGeom>
              <a:avLst/>
              <a:gdLst/>
              <a:ahLst/>
              <a:cxnLst/>
              <a:rect r="r" b="b" t="t" l="l"/>
              <a:pathLst>
                <a:path h="1643497" w="1725045">
                  <a:moveTo>
                    <a:pt x="0" y="0"/>
                  </a:moveTo>
                  <a:lnTo>
                    <a:pt x="1725045" y="0"/>
                  </a:lnTo>
                  <a:lnTo>
                    <a:pt x="1725045" y="1643497"/>
                  </a:lnTo>
                  <a:lnTo>
                    <a:pt x="0" y="16434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12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4228717" y="6794627"/>
              <a:ext cx="1190747" cy="1662474"/>
            </a:xfrm>
            <a:custGeom>
              <a:avLst/>
              <a:gdLst/>
              <a:ahLst/>
              <a:cxnLst/>
              <a:rect r="r" b="b" t="t" l="l"/>
              <a:pathLst>
                <a:path h="1662474" w="1190747">
                  <a:moveTo>
                    <a:pt x="0" y="0"/>
                  </a:moveTo>
                  <a:lnTo>
                    <a:pt x="1190747" y="0"/>
                  </a:lnTo>
                  <a:lnTo>
                    <a:pt x="1190747" y="1662474"/>
                  </a:lnTo>
                  <a:lnTo>
                    <a:pt x="0" y="1662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12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6842171" y="6794627"/>
              <a:ext cx="1190291" cy="1747216"/>
            </a:xfrm>
            <a:custGeom>
              <a:avLst/>
              <a:gdLst/>
              <a:ahLst/>
              <a:cxnLst/>
              <a:rect r="r" b="b" t="t" l="l"/>
              <a:pathLst>
                <a:path h="1747216" w="1190291">
                  <a:moveTo>
                    <a:pt x="0" y="0"/>
                  </a:moveTo>
                  <a:lnTo>
                    <a:pt x="1190292" y="0"/>
                  </a:lnTo>
                  <a:lnTo>
                    <a:pt x="1190292" y="1747216"/>
                  </a:lnTo>
                  <a:lnTo>
                    <a:pt x="0" y="1747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alphaModFix amt="12000"/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207897" y="9000834"/>
              <a:ext cx="1502313" cy="1642998"/>
            </a:xfrm>
            <a:custGeom>
              <a:avLst/>
              <a:gdLst/>
              <a:ahLst/>
              <a:cxnLst/>
              <a:rect r="r" b="b" t="t" l="l"/>
              <a:pathLst>
                <a:path h="1642998" w="1502313">
                  <a:moveTo>
                    <a:pt x="0" y="0"/>
                  </a:moveTo>
                  <a:lnTo>
                    <a:pt x="1502314" y="0"/>
                  </a:lnTo>
                  <a:lnTo>
                    <a:pt x="1502314" y="1642998"/>
                  </a:lnTo>
                  <a:lnTo>
                    <a:pt x="0" y="16429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alphaModFix amt="12000"/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6708477" y="11225257"/>
              <a:ext cx="1294532" cy="1544934"/>
            </a:xfrm>
            <a:custGeom>
              <a:avLst/>
              <a:gdLst/>
              <a:ahLst/>
              <a:cxnLst/>
              <a:rect r="r" b="b" t="t" l="l"/>
              <a:pathLst>
                <a:path h="1544934" w="1294532">
                  <a:moveTo>
                    <a:pt x="0" y="0"/>
                  </a:moveTo>
                  <a:lnTo>
                    <a:pt x="1294532" y="0"/>
                  </a:lnTo>
                  <a:lnTo>
                    <a:pt x="1294532" y="1544934"/>
                  </a:lnTo>
                  <a:lnTo>
                    <a:pt x="0" y="15449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alphaModFix amt="12000"/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4224088" y="11422808"/>
              <a:ext cx="1320190" cy="1320190"/>
            </a:xfrm>
            <a:custGeom>
              <a:avLst/>
              <a:gdLst/>
              <a:ahLst/>
              <a:cxnLst/>
              <a:rect r="r" b="b" t="t" l="l"/>
              <a:pathLst>
                <a:path h="1320190" w="1320190">
                  <a:moveTo>
                    <a:pt x="0" y="0"/>
                  </a:moveTo>
                  <a:lnTo>
                    <a:pt x="1320190" y="0"/>
                  </a:lnTo>
                  <a:lnTo>
                    <a:pt x="1320190" y="1320190"/>
                  </a:lnTo>
                  <a:lnTo>
                    <a:pt x="0" y="13201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alphaModFix amt="12000"/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592742" y="11422808"/>
              <a:ext cx="1713081" cy="1315924"/>
            </a:xfrm>
            <a:custGeom>
              <a:avLst/>
              <a:gdLst/>
              <a:ahLst/>
              <a:cxnLst/>
              <a:rect r="r" b="b" t="t" l="l"/>
              <a:pathLst>
                <a:path h="1315924" w="1713081">
                  <a:moveTo>
                    <a:pt x="0" y="0"/>
                  </a:moveTo>
                  <a:lnTo>
                    <a:pt x="1713081" y="0"/>
                  </a:lnTo>
                  <a:lnTo>
                    <a:pt x="1713081" y="1315925"/>
                  </a:lnTo>
                  <a:lnTo>
                    <a:pt x="0" y="13159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alphaModFix amt="12000"/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9291174" y="2370872"/>
              <a:ext cx="1442421" cy="1474594"/>
            </a:xfrm>
            <a:custGeom>
              <a:avLst/>
              <a:gdLst/>
              <a:ahLst/>
              <a:cxnLst/>
              <a:rect r="r" b="b" t="t" l="l"/>
              <a:pathLst>
                <a:path h="1474594" w="1442421">
                  <a:moveTo>
                    <a:pt x="0" y="0"/>
                  </a:moveTo>
                  <a:lnTo>
                    <a:pt x="1442421" y="0"/>
                  </a:lnTo>
                  <a:lnTo>
                    <a:pt x="1442421" y="1474594"/>
                  </a:lnTo>
                  <a:lnTo>
                    <a:pt x="0" y="1474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>
                <a:alphaModFix amt="12000"/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2569375" y="222035"/>
              <a:ext cx="1424475" cy="1326542"/>
            </a:xfrm>
            <a:custGeom>
              <a:avLst/>
              <a:gdLst/>
              <a:ahLst/>
              <a:cxnLst/>
              <a:rect r="r" b="b" t="t" l="l"/>
              <a:pathLst>
                <a:path h="1326542" w="1424475">
                  <a:moveTo>
                    <a:pt x="0" y="0"/>
                  </a:moveTo>
                  <a:lnTo>
                    <a:pt x="1424475" y="0"/>
                  </a:lnTo>
                  <a:lnTo>
                    <a:pt x="1424475" y="1326542"/>
                  </a:lnTo>
                  <a:lnTo>
                    <a:pt x="0" y="1326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>
                <a:alphaModFix amt="12000"/>
                <a:extLs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2583475" y="4504146"/>
              <a:ext cx="1702826" cy="1702826"/>
            </a:xfrm>
            <a:custGeom>
              <a:avLst/>
              <a:gdLst/>
              <a:ahLst/>
              <a:cxnLst/>
              <a:rect r="r" b="b" t="t" l="l"/>
              <a:pathLst>
                <a:path h="1702826" w="1702826">
                  <a:moveTo>
                    <a:pt x="0" y="0"/>
                  </a:moveTo>
                  <a:lnTo>
                    <a:pt x="1702825" y="0"/>
                  </a:lnTo>
                  <a:lnTo>
                    <a:pt x="1702825" y="1702826"/>
                  </a:lnTo>
                  <a:lnTo>
                    <a:pt x="0" y="17028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3">
                <a:alphaModFix amt="12000"/>
                <a:extLst>
                  <a:ext uri="{96DAC541-7B7A-43D3-8B79-37D633B846F1}">
                    <asvg:svgBlip xmlns:asvg="http://schemas.microsoft.com/office/drawing/2016/SVG/main" r:embed="rId3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185068" y="8954930"/>
              <a:ext cx="2564203" cy="1589806"/>
            </a:xfrm>
            <a:custGeom>
              <a:avLst/>
              <a:gdLst/>
              <a:ahLst/>
              <a:cxnLst/>
              <a:rect r="r" b="b" t="t" l="l"/>
              <a:pathLst>
                <a:path h="1589806" w="2564203">
                  <a:moveTo>
                    <a:pt x="0" y="0"/>
                  </a:moveTo>
                  <a:lnTo>
                    <a:pt x="2564204" y="0"/>
                  </a:lnTo>
                  <a:lnTo>
                    <a:pt x="2564204" y="1589806"/>
                  </a:lnTo>
                  <a:lnTo>
                    <a:pt x="0" y="1589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5">
                <a:alphaModFix amt="12000"/>
                <a:extLst>
                  <a:ext uri="{96DAC541-7B7A-43D3-8B79-37D633B846F1}">
                    <asvg:svgBlip xmlns:asvg="http://schemas.microsoft.com/office/drawing/2016/SVG/main" r:embed="rId3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2273355"/>
              <a:ext cx="534133" cy="1650412"/>
            </a:xfrm>
            <a:custGeom>
              <a:avLst/>
              <a:gdLst/>
              <a:ahLst/>
              <a:cxnLst/>
              <a:rect r="r" b="b" t="t" l="l"/>
              <a:pathLst>
                <a:path h="1650412" w="534133">
                  <a:moveTo>
                    <a:pt x="0" y="0"/>
                  </a:moveTo>
                  <a:lnTo>
                    <a:pt x="534133" y="0"/>
                  </a:lnTo>
                  <a:lnTo>
                    <a:pt x="534133" y="1650413"/>
                  </a:lnTo>
                  <a:lnTo>
                    <a:pt x="0" y="1650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7">
                <a:alphaModFix amt="12000"/>
                <a:extLst>
                  <a:ext uri="{96DAC541-7B7A-43D3-8B79-37D633B846F1}">
                    <asvg:svgBlip xmlns:asvg="http://schemas.microsoft.com/office/drawing/2016/SVG/main" r:embed="rId3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13857740" y="2072017"/>
              <a:ext cx="1039906" cy="1804610"/>
            </a:xfrm>
            <a:custGeom>
              <a:avLst/>
              <a:gdLst/>
              <a:ahLst/>
              <a:cxnLst/>
              <a:rect r="r" b="b" t="t" l="l"/>
              <a:pathLst>
                <a:path h="1804610" w="1039906">
                  <a:moveTo>
                    <a:pt x="0" y="0"/>
                  </a:moveTo>
                  <a:lnTo>
                    <a:pt x="1039906" y="0"/>
                  </a:lnTo>
                  <a:lnTo>
                    <a:pt x="1039906" y="1804610"/>
                  </a:lnTo>
                  <a:lnTo>
                    <a:pt x="0" y="1804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9">
                <a:alphaModFix amt="12000"/>
                <a:extLst>
                  <a:ext uri="{96DAC541-7B7A-43D3-8B79-37D633B846F1}">
                    <asvg:svgBlip xmlns:asvg="http://schemas.microsoft.com/office/drawing/2016/SVG/main" r:embed="rId4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5397708" y="9051887"/>
              <a:ext cx="1826115" cy="1492849"/>
            </a:xfrm>
            <a:custGeom>
              <a:avLst/>
              <a:gdLst/>
              <a:ahLst/>
              <a:cxnLst/>
              <a:rect r="r" b="b" t="t" l="l"/>
              <a:pathLst>
                <a:path h="1492849" w="1826115">
                  <a:moveTo>
                    <a:pt x="0" y="0"/>
                  </a:moveTo>
                  <a:lnTo>
                    <a:pt x="1826114" y="0"/>
                  </a:lnTo>
                  <a:lnTo>
                    <a:pt x="1826114" y="1492849"/>
                  </a:lnTo>
                  <a:lnTo>
                    <a:pt x="0" y="14928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1">
                <a:alphaModFix amt="12000"/>
                <a:extLst>
                  <a:ext uri="{96DAC541-7B7A-43D3-8B79-37D633B846F1}">
                    <asvg:svgBlip xmlns:asvg="http://schemas.microsoft.com/office/drawing/2016/SVG/main" r:embed="rId4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316295" y="4626237"/>
              <a:ext cx="1393915" cy="1486843"/>
            </a:xfrm>
            <a:custGeom>
              <a:avLst/>
              <a:gdLst/>
              <a:ahLst/>
              <a:cxnLst/>
              <a:rect r="r" b="b" t="t" l="l"/>
              <a:pathLst>
                <a:path h="1486843" w="1393915">
                  <a:moveTo>
                    <a:pt x="0" y="0"/>
                  </a:moveTo>
                  <a:lnTo>
                    <a:pt x="1393916" y="0"/>
                  </a:lnTo>
                  <a:lnTo>
                    <a:pt x="1393916" y="1486843"/>
                  </a:lnTo>
                  <a:lnTo>
                    <a:pt x="0" y="1486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3">
                <a:alphaModFix amt="12000"/>
                <a:extLst>
                  <a:ext uri="{96DAC541-7B7A-43D3-8B79-37D633B846F1}">
                    <asvg:svgBlip xmlns:asvg="http://schemas.microsoft.com/office/drawing/2016/SVG/main" r:embed="rId4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10340664" y="133258"/>
              <a:ext cx="1608001" cy="1619405"/>
            </a:xfrm>
            <a:custGeom>
              <a:avLst/>
              <a:gdLst/>
              <a:ahLst/>
              <a:cxnLst/>
              <a:rect r="r" b="b" t="t" l="l"/>
              <a:pathLst>
                <a:path h="1619405" w="1608001">
                  <a:moveTo>
                    <a:pt x="0" y="0"/>
                  </a:moveTo>
                  <a:lnTo>
                    <a:pt x="1608001" y="0"/>
                  </a:lnTo>
                  <a:lnTo>
                    <a:pt x="1608001" y="1619405"/>
                  </a:lnTo>
                  <a:lnTo>
                    <a:pt x="0" y="16194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5">
                <a:alphaModFix amt="12000"/>
                <a:extLst>
                  <a:ext uri="{96DAC541-7B7A-43D3-8B79-37D633B846F1}">
                    <asvg:svgBlip xmlns:asvg="http://schemas.microsoft.com/office/drawing/2016/SVG/main" r:embed="rId4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815624" y="105912"/>
              <a:ext cx="960900" cy="1582320"/>
            </a:xfrm>
            <a:custGeom>
              <a:avLst/>
              <a:gdLst/>
              <a:ahLst/>
              <a:cxnLst/>
              <a:rect r="r" b="b" t="t" l="l"/>
              <a:pathLst>
                <a:path h="1582320" w="960900">
                  <a:moveTo>
                    <a:pt x="0" y="0"/>
                  </a:moveTo>
                  <a:lnTo>
                    <a:pt x="960900" y="0"/>
                  </a:lnTo>
                  <a:lnTo>
                    <a:pt x="960900" y="1582320"/>
                  </a:lnTo>
                  <a:lnTo>
                    <a:pt x="0" y="1582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7">
                <a:alphaModFix amt="12000"/>
                <a:extLst>
                  <a:ext uri="{96DAC541-7B7A-43D3-8B79-37D633B846F1}">
                    <asvg:svgBlip xmlns:asvg="http://schemas.microsoft.com/office/drawing/2016/SVG/main" r:embed="rId4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5410252" y="0"/>
              <a:ext cx="1688232" cy="1688232"/>
            </a:xfrm>
            <a:custGeom>
              <a:avLst/>
              <a:gdLst/>
              <a:ahLst/>
              <a:cxnLst/>
              <a:rect r="r" b="b" t="t" l="l"/>
              <a:pathLst>
                <a:path h="1688232" w="1688232">
                  <a:moveTo>
                    <a:pt x="0" y="0"/>
                  </a:moveTo>
                  <a:lnTo>
                    <a:pt x="1688231" y="0"/>
                  </a:lnTo>
                  <a:lnTo>
                    <a:pt x="1688231" y="1688232"/>
                  </a:lnTo>
                  <a:lnTo>
                    <a:pt x="0" y="1688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9">
                <a:alphaModFix amt="12000"/>
                <a:extLst>
                  <a:ext uri="{96DAC541-7B7A-43D3-8B79-37D633B846F1}">
                    <asvg:svgBlip xmlns:asvg="http://schemas.microsoft.com/office/drawing/2016/SVG/main" r:embed="rId5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1258627" y="6949042"/>
              <a:ext cx="1712192" cy="1260796"/>
            </a:xfrm>
            <a:custGeom>
              <a:avLst/>
              <a:gdLst/>
              <a:ahLst/>
              <a:cxnLst/>
              <a:rect r="r" b="b" t="t" l="l"/>
              <a:pathLst>
                <a:path h="1260796" w="1712192">
                  <a:moveTo>
                    <a:pt x="0" y="0"/>
                  </a:moveTo>
                  <a:lnTo>
                    <a:pt x="1712191" y="0"/>
                  </a:lnTo>
                  <a:lnTo>
                    <a:pt x="1712191" y="1260796"/>
                  </a:lnTo>
                  <a:lnTo>
                    <a:pt x="0" y="1260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1">
                <a:alphaModFix amt="12000"/>
                <a:extLst>
                  <a:ext uri="{96DAC541-7B7A-43D3-8B79-37D633B846F1}">
                    <asvg:svgBlip xmlns:asvg="http://schemas.microsoft.com/office/drawing/2016/SVG/main" r:embed="rId5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9076377" y="6816242"/>
              <a:ext cx="1437738" cy="1703986"/>
            </a:xfrm>
            <a:custGeom>
              <a:avLst/>
              <a:gdLst/>
              <a:ahLst/>
              <a:cxnLst/>
              <a:rect r="r" b="b" t="t" l="l"/>
              <a:pathLst>
                <a:path h="1703986" w="1437738">
                  <a:moveTo>
                    <a:pt x="0" y="0"/>
                  </a:moveTo>
                  <a:lnTo>
                    <a:pt x="1437738" y="0"/>
                  </a:lnTo>
                  <a:lnTo>
                    <a:pt x="1437738" y="1703986"/>
                  </a:lnTo>
                  <a:lnTo>
                    <a:pt x="0" y="1703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3">
                <a:alphaModFix amt="12000"/>
                <a:extLst>
                  <a:ext uri="{96DAC541-7B7A-43D3-8B79-37D633B846F1}">
                    <asvg:svgBlip xmlns:asvg="http://schemas.microsoft.com/office/drawing/2016/SVG/main" r:embed="rId5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11435290" y="2259452"/>
              <a:ext cx="1252198" cy="1488497"/>
            </a:xfrm>
            <a:custGeom>
              <a:avLst/>
              <a:gdLst/>
              <a:ahLst/>
              <a:cxnLst/>
              <a:rect r="r" b="b" t="t" l="l"/>
              <a:pathLst>
                <a:path h="1488497" w="1252198">
                  <a:moveTo>
                    <a:pt x="0" y="0"/>
                  </a:moveTo>
                  <a:lnTo>
                    <a:pt x="1252197" y="0"/>
                  </a:lnTo>
                  <a:lnTo>
                    <a:pt x="1252197" y="1488497"/>
                  </a:lnTo>
                  <a:lnTo>
                    <a:pt x="0" y="14884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5">
                <a:alphaModFix amt="12000"/>
                <a:extLst>
                  <a:ext uri="{96DAC541-7B7A-43D3-8B79-37D633B846F1}">
                    <asvg:svgBlip xmlns:asvg="http://schemas.microsoft.com/office/drawing/2016/SVG/main" r:embed="rId5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7869318" y="170343"/>
              <a:ext cx="1540784" cy="1582320"/>
            </a:xfrm>
            <a:custGeom>
              <a:avLst/>
              <a:gdLst/>
              <a:ahLst/>
              <a:cxnLst/>
              <a:rect r="r" b="b" t="t" l="l"/>
              <a:pathLst>
                <a:path h="1582320" w="1540784">
                  <a:moveTo>
                    <a:pt x="0" y="0"/>
                  </a:moveTo>
                  <a:lnTo>
                    <a:pt x="1540784" y="0"/>
                  </a:lnTo>
                  <a:lnTo>
                    <a:pt x="1540784" y="1582320"/>
                  </a:lnTo>
                  <a:lnTo>
                    <a:pt x="0" y="1582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7">
                <a:alphaModFix amt="12000"/>
                <a:extLst>
                  <a:ext uri="{96DAC541-7B7A-43D3-8B79-37D633B846F1}">
                    <asvg:svgBlip xmlns:asvg="http://schemas.microsoft.com/office/drawing/2016/SVG/main" r:embed="rId5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5738598" y="4389049"/>
              <a:ext cx="1318973" cy="1804565"/>
            </a:xfrm>
            <a:custGeom>
              <a:avLst/>
              <a:gdLst/>
              <a:ahLst/>
              <a:cxnLst/>
              <a:rect r="r" b="b" t="t" l="l"/>
              <a:pathLst>
                <a:path h="1804565" w="1318973">
                  <a:moveTo>
                    <a:pt x="0" y="0"/>
                  </a:moveTo>
                  <a:lnTo>
                    <a:pt x="1318973" y="0"/>
                  </a:lnTo>
                  <a:lnTo>
                    <a:pt x="1318973" y="1804564"/>
                  </a:lnTo>
                  <a:lnTo>
                    <a:pt x="0" y="1804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9">
                <a:alphaModFix amt="12000"/>
                <a:extLst>
                  <a:ext uri="{96DAC541-7B7A-43D3-8B79-37D633B846F1}">
                    <asvg:svgBlip xmlns:asvg="http://schemas.microsoft.com/office/drawing/2016/SVG/main" r:embed="rId6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1637635" y="6856519"/>
              <a:ext cx="1547724" cy="1425841"/>
            </a:xfrm>
            <a:custGeom>
              <a:avLst/>
              <a:gdLst/>
              <a:ahLst/>
              <a:cxnLst/>
              <a:rect r="r" b="b" t="t" l="l"/>
              <a:pathLst>
                <a:path h="1425841" w="1547724">
                  <a:moveTo>
                    <a:pt x="0" y="0"/>
                  </a:moveTo>
                  <a:lnTo>
                    <a:pt x="1547724" y="0"/>
                  </a:lnTo>
                  <a:lnTo>
                    <a:pt x="1547724" y="1425841"/>
                  </a:lnTo>
                  <a:lnTo>
                    <a:pt x="0" y="14258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1">
                <a:alphaModFix amt="12000"/>
                <a:extLst>
                  <a:ext uri="{96DAC541-7B7A-43D3-8B79-37D633B846F1}">
                    <asvg:svgBlip xmlns:asvg="http://schemas.microsoft.com/office/drawing/2016/SVG/main" r:embed="rId6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2791683" y="222035"/>
              <a:ext cx="1686999" cy="1244162"/>
            </a:xfrm>
            <a:custGeom>
              <a:avLst/>
              <a:gdLst/>
              <a:ahLst/>
              <a:cxnLst/>
              <a:rect r="r" b="b" t="t" l="l"/>
              <a:pathLst>
                <a:path h="1244162" w="1686999">
                  <a:moveTo>
                    <a:pt x="0" y="0"/>
                  </a:moveTo>
                  <a:lnTo>
                    <a:pt x="1686999" y="0"/>
                  </a:lnTo>
                  <a:lnTo>
                    <a:pt x="1686999" y="1244162"/>
                  </a:lnTo>
                  <a:lnTo>
                    <a:pt x="0" y="12441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3">
                <a:alphaModFix amt="12000"/>
                <a:extLst>
                  <a:ext uri="{96DAC541-7B7A-43D3-8B79-37D633B846F1}">
                    <asvg:svgBlip xmlns:asvg="http://schemas.microsoft.com/office/drawing/2016/SVG/main" r:embed="rId6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10296898" y="4360850"/>
              <a:ext cx="1723731" cy="1876170"/>
            </a:xfrm>
            <a:custGeom>
              <a:avLst/>
              <a:gdLst/>
              <a:ahLst/>
              <a:cxnLst/>
              <a:rect r="r" b="b" t="t" l="l"/>
              <a:pathLst>
                <a:path h="1876170" w="1723731">
                  <a:moveTo>
                    <a:pt x="0" y="0"/>
                  </a:moveTo>
                  <a:lnTo>
                    <a:pt x="1723732" y="0"/>
                  </a:lnTo>
                  <a:lnTo>
                    <a:pt x="1723732" y="1876170"/>
                  </a:lnTo>
                  <a:lnTo>
                    <a:pt x="0" y="18761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5">
                <a:alphaModFix amt="12000"/>
                <a:extLst>
                  <a:ext uri="{96DAC541-7B7A-43D3-8B79-37D633B846F1}">
                    <asvg:svgBlip xmlns:asvg="http://schemas.microsoft.com/office/drawing/2016/SVG/main" r:embed="rId6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7960103" y="4492509"/>
              <a:ext cx="1583065" cy="1594662"/>
            </a:xfrm>
            <a:custGeom>
              <a:avLst/>
              <a:gdLst/>
              <a:ahLst/>
              <a:cxnLst/>
              <a:rect r="r" b="b" t="t" l="l"/>
              <a:pathLst>
                <a:path h="1594662" w="1583065">
                  <a:moveTo>
                    <a:pt x="0" y="0"/>
                  </a:moveTo>
                  <a:lnTo>
                    <a:pt x="1583064" y="0"/>
                  </a:lnTo>
                  <a:lnTo>
                    <a:pt x="1583064" y="1594662"/>
                  </a:lnTo>
                  <a:lnTo>
                    <a:pt x="0" y="1594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7">
                <a:alphaModFix amt="12000"/>
                <a:extLst>
                  <a:ext uri="{96DAC541-7B7A-43D3-8B79-37D633B846F1}">
                    <asvg:svgBlip xmlns:asvg="http://schemas.microsoft.com/office/drawing/2016/SVG/main" r:embed="rId6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12544911" y="9015737"/>
              <a:ext cx="1547094" cy="1558428"/>
            </a:xfrm>
            <a:custGeom>
              <a:avLst/>
              <a:gdLst/>
              <a:ahLst/>
              <a:cxnLst/>
              <a:rect r="r" b="b" t="t" l="l"/>
              <a:pathLst>
                <a:path h="1558428" w="1547094">
                  <a:moveTo>
                    <a:pt x="0" y="0"/>
                  </a:moveTo>
                  <a:lnTo>
                    <a:pt x="1547094" y="0"/>
                  </a:lnTo>
                  <a:lnTo>
                    <a:pt x="1547094" y="1558428"/>
                  </a:lnTo>
                  <a:lnTo>
                    <a:pt x="0" y="1558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9">
                <a:alphaModFix amt="12000"/>
                <a:extLst>
                  <a:ext uri="{96DAC541-7B7A-43D3-8B79-37D633B846F1}">
                    <asvg:svgBlip xmlns:asvg="http://schemas.microsoft.com/office/drawing/2016/SVG/main" r:embed="rId7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9094242" y="11385296"/>
              <a:ext cx="1667551" cy="1142273"/>
            </a:xfrm>
            <a:custGeom>
              <a:avLst/>
              <a:gdLst/>
              <a:ahLst/>
              <a:cxnLst/>
              <a:rect r="r" b="b" t="t" l="l"/>
              <a:pathLst>
                <a:path h="1142273" w="1667551">
                  <a:moveTo>
                    <a:pt x="0" y="0"/>
                  </a:moveTo>
                  <a:lnTo>
                    <a:pt x="1667552" y="0"/>
                  </a:lnTo>
                  <a:lnTo>
                    <a:pt x="1667552" y="1142272"/>
                  </a:lnTo>
                  <a:lnTo>
                    <a:pt x="0" y="1142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1">
                <a:alphaModFix amt="12000"/>
                <a:extLst>
                  <a:ext uri="{96DAC541-7B7A-43D3-8B79-37D633B846F1}">
                    <asvg:svgBlip xmlns:asvg="http://schemas.microsoft.com/office/drawing/2016/SVG/main" r:embed="rId7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11692356" y="11056919"/>
              <a:ext cx="938105" cy="1506996"/>
            </a:xfrm>
            <a:custGeom>
              <a:avLst/>
              <a:gdLst/>
              <a:ahLst/>
              <a:cxnLst/>
              <a:rect r="r" b="b" t="t" l="l"/>
              <a:pathLst>
                <a:path h="1506996" w="938105">
                  <a:moveTo>
                    <a:pt x="0" y="0"/>
                  </a:moveTo>
                  <a:lnTo>
                    <a:pt x="938105" y="0"/>
                  </a:lnTo>
                  <a:lnTo>
                    <a:pt x="938105" y="1506996"/>
                  </a:lnTo>
                  <a:lnTo>
                    <a:pt x="0" y="1506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3">
                <a:alphaModFix amt="12000"/>
                <a:extLst>
                  <a:ext uri="{96DAC541-7B7A-43D3-8B79-37D633B846F1}">
                    <asvg:svgBlip xmlns:asvg="http://schemas.microsoft.com/office/drawing/2016/SVG/main" r:embed="rId7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13684311" y="6763863"/>
              <a:ext cx="1369027" cy="1480029"/>
            </a:xfrm>
            <a:custGeom>
              <a:avLst/>
              <a:gdLst/>
              <a:ahLst/>
              <a:cxnLst/>
              <a:rect r="r" b="b" t="t" l="l"/>
              <a:pathLst>
                <a:path h="1480029" w="1369027">
                  <a:moveTo>
                    <a:pt x="0" y="0"/>
                  </a:moveTo>
                  <a:lnTo>
                    <a:pt x="1369027" y="0"/>
                  </a:lnTo>
                  <a:lnTo>
                    <a:pt x="1369027" y="1480029"/>
                  </a:lnTo>
                  <a:lnTo>
                    <a:pt x="0" y="1480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5">
                <a:alphaModFix amt="12000"/>
                <a:extLst>
                  <a:ext uri="{96DAC541-7B7A-43D3-8B79-37D633B846F1}">
                    <asvg:svgBlip xmlns:asvg="http://schemas.microsoft.com/office/drawing/2016/SVG/main" r:embed="rId7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534133" y="13462597"/>
              <a:ext cx="1763856" cy="1253941"/>
            </a:xfrm>
            <a:custGeom>
              <a:avLst/>
              <a:gdLst/>
              <a:ahLst/>
              <a:cxnLst/>
              <a:rect r="r" b="b" t="t" l="l"/>
              <a:pathLst>
                <a:path h="1253941" w="1763856">
                  <a:moveTo>
                    <a:pt x="0" y="0"/>
                  </a:moveTo>
                  <a:lnTo>
                    <a:pt x="1763856" y="0"/>
                  </a:lnTo>
                  <a:lnTo>
                    <a:pt x="1763856" y="1253942"/>
                  </a:lnTo>
                  <a:lnTo>
                    <a:pt x="0" y="12539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7">
                <a:alphaModFix amt="12000"/>
                <a:extLst>
                  <a:ext uri="{96DAC541-7B7A-43D3-8B79-37D633B846F1}">
                    <asvg:svgBlip xmlns:asvg="http://schemas.microsoft.com/office/drawing/2016/SVG/main" r:embed="rId7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2659672" y="13574986"/>
              <a:ext cx="1951022" cy="1029164"/>
            </a:xfrm>
            <a:custGeom>
              <a:avLst/>
              <a:gdLst/>
              <a:ahLst/>
              <a:cxnLst/>
              <a:rect r="r" b="b" t="t" l="l"/>
              <a:pathLst>
                <a:path h="1029164" w="1951022">
                  <a:moveTo>
                    <a:pt x="0" y="0"/>
                  </a:moveTo>
                  <a:lnTo>
                    <a:pt x="1951022" y="0"/>
                  </a:lnTo>
                  <a:lnTo>
                    <a:pt x="1951022" y="1029164"/>
                  </a:lnTo>
                  <a:lnTo>
                    <a:pt x="0" y="1029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9">
                <a:alphaModFix amt="12000"/>
                <a:extLst>
                  <a:ext uri="{96DAC541-7B7A-43D3-8B79-37D633B846F1}">
                    <asvg:svgBlip xmlns:asvg="http://schemas.microsoft.com/office/drawing/2016/SVG/main" r:embed="rId8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5295878" y="13574986"/>
              <a:ext cx="2059864" cy="1252226"/>
            </a:xfrm>
            <a:custGeom>
              <a:avLst/>
              <a:gdLst/>
              <a:ahLst/>
              <a:cxnLst/>
              <a:rect r="r" b="b" t="t" l="l"/>
              <a:pathLst>
                <a:path h="1252226" w="2059864">
                  <a:moveTo>
                    <a:pt x="0" y="0"/>
                  </a:moveTo>
                  <a:lnTo>
                    <a:pt x="2059865" y="0"/>
                  </a:lnTo>
                  <a:lnTo>
                    <a:pt x="2059865" y="1252226"/>
                  </a:lnTo>
                  <a:lnTo>
                    <a:pt x="0" y="1252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1">
                <a:alphaModFix amt="12000"/>
                <a:extLst>
                  <a:ext uri="{96DAC541-7B7A-43D3-8B79-37D633B846F1}">
                    <asvg:svgBlip xmlns:asvg="http://schemas.microsoft.com/office/drawing/2016/SVG/main" r:embed="rId8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7920638" y="13368167"/>
              <a:ext cx="1531745" cy="1414311"/>
            </a:xfrm>
            <a:custGeom>
              <a:avLst/>
              <a:gdLst/>
              <a:ahLst/>
              <a:cxnLst/>
              <a:rect r="r" b="b" t="t" l="l"/>
              <a:pathLst>
                <a:path h="1414311" w="1531745">
                  <a:moveTo>
                    <a:pt x="0" y="0"/>
                  </a:moveTo>
                  <a:lnTo>
                    <a:pt x="1531745" y="0"/>
                  </a:lnTo>
                  <a:lnTo>
                    <a:pt x="1531745" y="1414311"/>
                  </a:lnTo>
                  <a:lnTo>
                    <a:pt x="0" y="1414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3">
                <a:alphaModFix amt="12000"/>
                <a:extLst>
                  <a:ext uri="{96DAC541-7B7A-43D3-8B79-37D633B846F1}">
                    <asvg:svgBlip xmlns:asvg="http://schemas.microsoft.com/office/drawing/2016/SVG/main" r:embed="rId8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5" id="45"/>
            <p:cNvSpPr/>
            <p:nvPr/>
          </p:nvSpPr>
          <p:spPr>
            <a:xfrm flipH="false" flipV="false" rot="0">
              <a:off x="13612842" y="11353064"/>
              <a:ext cx="1426397" cy="1135768"/>
            </a:xfrm>
            <a:custGeom>
              <a:avLst/>
              <a:gdLst/>
              <a:ahLst/>
              <a:cxnLst/>
              <a:rect r="r" b="b" t="t" l="l"/>
              <a:pathLst>
                <a:path h="1135768" w="1426397">
                  <a:moveTo>
                    <a:pt x="0" y="0"/>
                  </a:moveTo>
                  <a:lnTo>
                    <a:pt x="1426397" y="0"/>
                  </a:lnTo>
                  <a:lnTo>
                    <a:pt x="1426397" y="1135768"/>
                  </a:lnTo>
                  <a:lnTo>
                    <a:pt x="0" y="11357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5">
                <a:alphaModFix amt="12000"/>
                <a:extLst>
                  <a:ext uri="{96DAC541-7B7A-43D3-8B79-37D633B846F1}">
                    <asvg:svgBlip xmlns:asvg="http://schemas.microsoft.com/office/drawing/2016/SVG/main" r:embed="rId8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6" id="46"/>
            <p:cNvSpPr/>
            <p:nvPr/>
          </p:nvSpPr>
          <p:spPr>
            <a:xfrm flipH="false" flipV="false" rot="0">
              <a:off x="10269729" y="13305969"/>
              <a:ext cx="1412114" cy="1380342"/>
            </a:xfrm>
            <a:custGeom>
              <a:avLst/>
              <a:gdLst/>
              <a:ahLst/>
              <a:cxnLst/>
              <a:rect r="r" b="b" t="t" l="l"/>
              <a:pathLst>
                <a:path h="1380342" w="1412114">
                  <a:moveTo>
                    <a:pt x="0" y="0"/>
                  </a:moveTo>
                  <a:lnTo>
                    <a:pt x="1412114" y="0"/>
                  </a:lnTo>
                  <a:lnTo>
                    <a:pt x="1412114" y="1380342"/>
                  </a:lnTo>
                  <a:lnTo>
                    <a:pt x="0" y="1380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7">
                <a:alphaModFix amt="12000"/>
                <a:extLst>
                  <a:ext uri="{96DAC541-7B7A-43D3-8B79-37D633B846F1}">
                    <asvg:svgBlip xmlns:asvg="http://schemas.microsoft.com/office/drawing/2016/SVG/main" r:embed="rId8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7" id="47"/>
            <p:cNvSpPr/>
            <p:nvPr/>
          </p:nvSpPr>
          <p:spPr>
            <a:xfrm flipH="false" flipV="false" rot="0">
              <a:off x="12371510" y="13435940"/>
              <a:ext cx="1766669" cy="1168210"/>
            </a:xfrm>
            <a:custGeom>
              <a:avLst/>
              <a:gdLst/>
              <a:ahLst/>
              <a:cxnLst/>
              <a:rect r="r" b="b" t="t" l="l"/>
              <a:pathLst>
                <a:path h="1168210" w="1766669">
                  <a:moveTo>
                    <a:pt x="0" y="0"/>
                  </a:moveTo>
                  <a:lnTo>
                    <a:pt x="1766670" y="0"/>
                  </a:lnTo>
                  <a:lnTo>
                    <a:pt x="1766670" y="1168210"/>
                  </a:lnTo>
                  <a:lnTo>
                    <a:pt x="0" y="1168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9">
                <a:alphaModFix amt="12000"/>
                <a:extLst>
                  <a:ext uri="{96DAC541-7B7A-43D3-8B79-37D633B846F1}">
                    <asvg:svgBlip xmlns:asvg="http://schemas.microsoft.com/office/drawing/2016/SVG/main" r:embed="rId90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8" id="48"/>
          <p:cNvGrpSpPr/>
          <p:nvPr/>
        </p:nvGrpSpPr>
        <p:grpSpPr>
          <a:xfrm rot="0">
            <a:off x="9076185" y="-235734"/>
            <a:ext cx="11290004" cy="11120409"/>
            <a:chOff x="0" y="0"/>
            <a:chExt cx="15053338" cy="14827212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6951055" y="2103178"/>
              <a:ext cx="1169867" cy="1742288"/>
            </a:xfrm>
            <a:custGeom>
              <a:avLst/>
              <a:gdLst/>
              <a:ahLst/>
              <a:cxnLst/>
              <a:rect r="r" b="b" t="t" l="l"/>
              <a:pathLst>
                <a:path h="1742288" w="1169867">
                  <a:moveTo>
                    <a:pt x="0" y="0"/>
                  </a:moveTo>
                  <a:lnTo>
                    <a:pt x="1169866" y="0"/>
                  </a:lnTo>
                  <a:lnTo>
                    <a:pt x="1169866" y="1742288"/>
                  </a:lnTo>
                  <a:lnTo>
                    <a:pt x="0" y="1742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12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0" id="50"/>
            <p:cNvSpPr/>
            <p:nvPr/>
          </p:nvSpPr>
          <p:spPr>
            <a:xfrm flipH="false" flipV="false" rot="0">
              <a:off x="7892215" y="9111370"/>
              <a:ext cx="1608500" cy="1532462"/>
            </a:xfrm>
            <a:custGeom>
              <a:avLst/>
              <a:gdLst/>
              <a:ahLst/>
              <a:cxnLst/>
              <a:rect r="r" b="b" t="t" l="l"/>
              <a:pathLst>
                <a:path h="1532462" w="1608500">
                  <a:moveTo>
                    <a:pt x="0" y="0"/>
                  </a:moveTo>
                  <a:lnTo>
                    <a:pt x="1608500" y="0"/>
                  </a:lnTo>
                  <a:lnTo>
                    <a:pt x="1608500" y="1532462"/>
                  </a:lnTo>
                  <a:lnTo>
                    <a:pt x="0" y="15324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12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1" id="51"/>
            <p:cNvSpPr/>
            <p:nvPr/>
          </p:nvSpPr>
          <p:spPr>
            <a:xfrm flipH="false" flipV="false" rot="0">
              <a:off x="1635041" y="2297938"/>
              <a:ext cx="1482850" cy="1466673"/>
            </a:xfrm>
            <a:custGeom>
              <a:avLst/>
              <a:gdLst/>
              <a:ahLst/>
              <a:cxnLst/>
              <a:rect r="r" b="b" t="t" l="l"/>
              <a:pathLst>
                <a:path h="1466673" w="1482850">
                  <a:moveTo>
                    <a:pt x="0" y="0"/>
                  </a:moveTo>
                  <a:lnTo>
                    <a:pt x="1482849" y="0"/>
                  </a:lnTo>
                  <a:lnTo>
                    <a:pt x="1482849" y="1466673"/>
                  </a:lnTo>
                  <a:lnTo>
                    <a:pt x="0" y="1466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12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2" id="52"/>
            <p:cNvSpPr/>
            <p:nvPr/>
          </p:nvSpPr>
          <p:spPr>
            <a:xfrm flipH="false" flipV="false" rot="0">
              <a:off x="4133049" y="2103178"/>
              <a:ext cx="1647138" cy="1801045"/>
            </a:xfrm>
            <a:custGeom>
              <a:avLst/>
              <a:gdLst/>
              <a:ahLst/>
              <a:cxnLst/>
              <a:rect r="r" b="b" t="t" l="l"/>
              <a:pathLst>
                <a:path h="1801045" w="1647138">
                  <a:moveTo>
                    <a:pt x="0" y="0"/>
                  </a:moveTo>
                  <a:lnTo>
                    <a:pt x="1647138" y="0"/>
                  </a:lnTo>
                  <a:lnTo>
                    <a:pt x="1647138" y="1801045"/>
                  </a:lnTo>
                  <a:lnTo>
                    <a:pt x="0" y="18010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12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3" id="53"/>
            <p:cNvSpPr/>
            <p:nvPr/>
          </p:nvSpPr>
          <p:spPr>
            <a:xfrm flipH="false" flipV="false" rot="0">
              <a:off x="10245665" y="9216575"/>
              <a:ext cx="1552557" cy="1250514"/>
            </a:xfrm>
            <a:custGeom>
              <a:avLst/>
              <a:gdLst/>
              <a:ahLst/>
              <a:cxnLst/>
              <a:rect r="r" b="b" t="t" l="l"/>
              <a:pathLst>
                <a:path h="1250514" w="1552557">
                  <a:moveTo>
                    <a:pt x="0" y="0"/>
                  </a:moveTo>
                  <a:lnTo>
                    <a:pt x="1552557" y="0"/>
                  </a:lnTo>
                  <a:lnTo>
                    <a:pt x="1552557" y="1250514"/>
                  </a:lnTo>
                  <a:lnTo>
                    <a:pt x="0" y="1250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12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4" id="54"/>
            <p:cNvSpPr/>
            <p:nvPr/>
          </p:nvSpPr>
          <p:spPr>
            <a:xfrm flipH="false" flipV="false" rot="0">
              <a:off x="2927911" y="4469583"/>
              <a:ext cx="1725045" cy="1643497"/>
            </a:xfrm>
            <a:custGeom>
              <a:avLst/>
              <a:gdLst/>
              <a:ahLst/>
              <a:cxnLst/>
              <a:rect r="r" b="b" t="t" l="l"/>
              <a:pathLst>
                <a:path h="1643497" w="1725045">
                  <a:moveTo>
                    <a:pt x="0" y="0"/>
                  </a:moveTo>
                  <a:lnTo>
                    <a:pt x="1725045" y="0"/>
                  </a:lnTo>
                  <a:lnTo>
                    <a:pt x="1725045" y="1643497"/>
                  </a:lnTo>
                  <a:lnTo>
                    <a:pt x="0" y="16434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12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5" id="55"/>
            <p:cNvSpPr/>
            <p:nvPr/>
          </p:nvSpPr>
          <p:spPr>
            <a:xfrm flipH="false" flipV="false" rot="0">
              <a:off x="4228717" y="6794627"/>
              <a:ext cx="1190747" cy="1662474"/>
            </a:xfrm>
            <a:custGeom>
              <a:avLst/>
              <a:gdLst/>
              <a:ahLst/>
              <a:cxnLst/>
              <a:rect r="r" b="b" t="t" l="l"/>
              <a:pathLst>
                <a:path h="1662474" w="1190747">
                  <a:moveTo>
                    <a:pt x="0" y="0"/>
                  </a:moveTo>
                  <a:lnTo>
                    <a:pt x="1190747" y="0"/>
                  </a:lnTo>
                  <a:lnTo>
                    <a:pt x="1190747" y="1662474"/>
                  </a:lnTo>
                  <a:lnTo>
                    <a:pt x="0" y="1662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12000"/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6" id="56"/>
            <p:cNvSpPr/>
            <p:nvPr/>
          </p:nvSpPr>
          <p:spPr>
            <a:xfrm flipH="false" flipV="false" rot="0">
              <a:off x="6842171" y="6794627"/>
              <a:ext cx="1190291" cy="1747216"/>
            </a:xfrm>
            <a:custGeom>
              <a:avLst/>
              <a:gdLst/>
              <a:ahLst/>
              <a:cxnLst/>
              <a:rect r="r" b="b" t="t" l="l"/>
              <a:pathLst>
                <a:path h="1747216" w="1190291">
                  <a:moveTo>
                    <a:pt x="0" y="0"/>
                  </a:moveTo>
                  <a:lnTo>
                    <a:pt x="1190292" y="0"/>
                  </a:lnTo>
                  <a:lnTo>
                    <a:pt x="1190292" y="1747216"/>
                  </a:lnTo>
                  <a:lnTo>
                    <a:pt x="0" y="1747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alphaModFix amt="12000"/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7" id="57"/>
            <p:cNvSpPr/>
            <p:nvPr/>
          </p:nvSpPr>
          <p:spPr>
            <a:xfrm flipH="false" flipV="false" rot="0">
              <a:off x="207897" y="9000834"/>
              <a:ext cx="1502313" cy="1642998"/>
            </a:xfrm>
            <a:custGeom>
              <a:avLst/>
              <a:gdLst/>
              <a:ahLst/>
              <a:cxnLst/>
              <a:rect r="r" b="b" t="t" l="l"/>
              <a:pathLst>
                <a:path h="1642998" w="1502313">
                  <a:moveTo>
                    <a:pt x="0" y="0"/>
                  </a:moveTo>
                  <a:lnTo>
                    <a:pt x="1502314" y="0"/>
                  </a:lnTo>
                  <a:lnTo>
                    <a:pt x="1502314" y="1642998"/>
                  </a:lnTo>
                  <a:lnTo>
                    <a:pt x="0" y="16429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alphaModFix amt="12000"/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8" id="58"/>
            <p:cNvSpPr/>
            <p:nvPr/>
          </p:nvSpPr>
          <p:spPr>
            <a:xfrm flipH="false" flipV="false" rot="0">
              <a:off x="6708477" y="11225257"/>
              <a:ext cx="1294532" cy="1544934"/>
            </a:xfrm>
            <a:custGeom>
              <a:avLst/>
              <a:gdLst/>
              <a:ahLst/>
              <a:cxnLst/>
              <a:rect r="r" b="b" t="t" l="l"/>
              <a:pathLst>
                <a:path h="1544934" w="1294532">
                  <a:moveTo>
                    <a:pt x="0" y="0"/>
                  </a:moveTo>
                  <a:lnTo>
                    <a:pt x="1294532" y="0"/>
                  </a:lnTo>
                  <a:lnTo>
                    <a:pt x="1294532" y="1544934"/>
                  </a:lnTo>
                  <a:lnTo>
                    <a:pt x="0" y="15449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alphaModFix amt="12000"/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9" id="59"/>
            <p:cNvSpPr/>
            <p:nvPr/>
          </p:nvSpPr>
          <p:spPr>
            <a:xfrm flipH="false" flipV="false" rot="0">
              <a:off x="4224088" y="11422808"/>
              <a:ext cx="1320190" cy="1320190"/>
            </a:xfrm>
            <a:custGeom>
              <a:avLst/>
              <a:gdLst/>
              <a:ahLst/>
              <a:cxnLst/>
              <a:rect r="r" b="b" t="t" l="l"/>
              <a:pathLst>
                <a:path h="1320190" w="1320190">
                  <a:moveTo>
                    <a:pt x="0" y="0"/>
                  </a:moveTo>
                  <a:lnTo>
                    <a:pt x="1320190" y="0"/>
                  </a:lnTo>
                  <a:lnTo>
                    <a:pt x="1320190" y="1320190"/>
                  </a:lnTo>
                  <a:lnTo>
                    <a:pt x="0" y="13201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alphaModFix amt="12000"/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0" id="60"/>
            <p:cNvSpPr/>
            <p:nvPr/>
          </p:nvSpPr>
          <p:spPr>
            <a:xfrm flipH="false" flipV="false" rot="0">
              <a:off x="1592742" y="11422808"/>
              <a:ext cx="1713081" cy="1315924"/>
            </a:xfrm>
            <a:custGeom>
              <a:avLst/>
              <a:gdLst/>
              <a:ahLst/>
              <a:cxnLst/>
              <a:rect r="r" b="b" t="t" l="l"/>
              <a:pathLst>
                <a:path h="1315924" w="1713081">
                  <a:moveTo>
                    <a:pt x="0" y="0"/>
                  </a:moveTo>
                  <a:lnTo>
                    <a:pt x="1713081" y="0"/>
                  </a:lnTo>
                  <a:lnTo>
                    <a:pt x="1713081" y="1315925"/>
                  </a:lnTo>
                  <a:lnTo>
                    <a:pt x="0" y="13159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alphaModFix amt="12000"/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1" id="61"/>
            <p:cNvSpPr/>
            <p:nvPr/>
          </p:nvSpPr>
          <p:spPr>
            <a:xfrm flipH="false" flipV="false" rot="0">
              <a:off x="9291174" y="2370872"/>
              <a:ext cx="1442421" cy="1474594"/>
            </a:xfrm>
            <a:custGeom>
              <a:avLst/>
              <a:gdLst/>
              <a:ahLst/>
              <a:cxnLst/>
              <a:rect r="r" b="b" t="t" l="l"/>
              <a:pathLst>
                <a:path h="1474594" w="1442421">
                  <a:moveTo>
                    <a:pt x="0" y="0"/>
                  </a:moveTo>
                  <a:lnTo>
                    <a:pt x="1442421" y="0"/>
                  </a:lnTo>
                  <a:lnTo>
                    <a:pt x="1442421" y="1474594"/>
                  </a:lnTo>
                  <a:lnTo>
                    <a:pt x="0" y="1474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>
                <a:alphaModFix amt="12000"/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2" id="62"/>
            <p:cNvSpPr/>
            <p:nvPr/>
          </p:nvSpPr>
          <p:spPr>
            <a:xfrm flipH="false" flipV="false" rot="0">
              <a:off x="12569375" y="222035"/>
              <a:ext cx="1424475" cy="1326542"/>
            </a:xfrm>
            <a:custGeom>
              <a:avLst/>
              <a:gdLst/>
              <a:ahLst/>
              <a:cxnLst/>
              <a:rect r="r" b="b" t="t" l="l"/>
              <a:pathLst>
                <a:path h="1326542" w="1424475">
                  <a:moveTo>
                    <a:pt x="0" y="0"/>
                  </a:moveTo>
                  <a:lnTo>
                    <a:pt x="1424475" y="0"/>
                  </a:lnTo>
                  <a:lnTo>
                    <a:pt x="1424475" y="1326542"/>
                  </a:lnTo>
                  <a:lnTo>
                    <a:pt x="0" y="1326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>
                <a:alphaModFix amt="12000"/>
                <a:extLs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3" id="63"/>
            <p:cNvSpPr/>
            <p:nvPr/>
          </p:nvSpPr>
          <p:spPr>
            <a:xfrm flipH="false" flipV="false" rot="0">
              <a:off x="12583475" y="4504146"/>
              <a:ext cx="1702826" cy="1702826"/>
            </a:xfrm>
            <a:custGeom>
              <a:avLst/>
              <a:gdLst/>
              <a:ahLst/>
              <a:cxnLst/>
              <a:rect r="r" b="b" t="t" l="l"/>
              <a:pathLst>
                <a:path h="1702826" w="1702826">
                  <a:moveTo>
                    <a:pt x="0" y="0"/>
                  </a:moveTo>
                  <a:lnTo>
                    <a:pt x="1702825" y="0"/>
                  </a:lnTo>
                  <a:lnTo>
                    <a:pt x="1702825" y="1702826"/>
                  </a:lnTo>
                  <a:lnTo>
                    <a:pt x="0" y="17028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3">
                <a:alphaModFix amt="12000"/>
                <a:extLst>
                  <a:ext uri="{96DAC541-7B7A-43D3-8B79-37D633B846F1}">
                    <asvg:svgBlip xmlns:asvg="http://schemas.microsoft.com/office/drawing/2016/SVG/main" r:embed="rId3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4" id="64"/>
            <p:cNvSpPr/>
            <p:nvPr/>
          </p:nvSpPr>
          <p:spPr>
            <a:xfrm flipH="false" flipV="false" rot="0">
              <a:off x="2185068" y="8954930"/>
              <a:ext cx="2564203" cy="1589806"/>
            </a:xfrm>
            <a:custGeom>
              <a:avLst/>
              <a:gdLst/>
              <a:ahLst/>
              <a:cxnLst/>
              <a:rect r="r" b="b" t="t" l="l"/>
              <a:pathLst>
                <a:path h="1589806" w="2564203">
                  <a:moveTo>
                    <a:pt x="0" y="0"/>
                  </a:moveTo>
                  <a:lnTo>
                    <a:pt x="2564204" y="0"/>
                  </a:lnTo>
                  <a:lnTo>
                    <a:pt x="2564204" y="1589806"/>
                  </a:lnTo>
                  <a:lnTo>
                    <a:pt x="0" y="1589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5">
                <a:alphaModFix amt="12000"/>
                <a:extLst>
                  <a:ext uri="{96DAC541-7B7A-43D3-8B79-37D633B846F1}">
                    <asvg:svgBlip xmlns:asvg="http://schemas.microsoft.com/office/drawing/2016/SVG/main" r:embed="rId3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5" id="65"/>
            <p:cNvSpPr/>
            <p:nvPr/>
          </p:nvSpPr>
          <p:spPr>
            <a:xfrm flipH="false" flipV="false" rot="0">
              <a:off x="0" y="2273355"/>
              <a:ext cx="534133" cy="1650412"/>
            </a:xfrm>
            <a:custGeom>
              <a:avLst/>
              <a:gdLst/>
              <a:ahLst/>
              <a:cxnLst/>
              <a:rect r="r" b="b" t="t" l="l"/>
              <a:pathLst>
                <a:path h="1650412" w="534133">
                  <a:moveTo>
                    <a:pt x="0" y="0"/>
                  </a:moveTo>
                  <a:lnTo>
                    <a:pt x="534133" y="0"/>
                  </a:lnTo>
                  <a:lnTo>
                    <a:pt x="534133" y="1650413"/>
                  </a:lnTo>
                  <a:lnTo>
                    <a:pt x="0" y="1650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7">
                <a:alphaModFix amt="12000"/>
                <a:extLst>
                  <a:ext uri="{96DAC541-7B7A-43D3-8B79-37D633B846F1}">
                    <asvg:svgBlip xmlns:asvg="http://schemas.microsoft.com/office/drawing/2016/SVG/main" r:embed="rId3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6" id="66"/>
            <p:cNvSpPr/>
            <p:nvPr/>
          </p:nvSpPr>
          <p:spPr>
            <a:xfrm flipH="false" flipV="false" rot="0">
              <a:off x="13857740" y="2072017"/>
              <a:ext cx="1039906" cy="1804610"/>
            </a:xfrm>
            <a:custGeom>
              <a:avLst/>
              <a:gdLst/>
              <a:ahLst/>
              <a:cxnLst/>
              <a:rect r="r" b="b" t="t" l="l"/>
              <a:pathLst>
                <a:path h="1804610" w="1039906">
                  <a:moveTo>
                    <a:pt x="0" y="0"/>
                  </a:moveTo>
                  <a:lnTo>
                    <a:pt x="1039906" y="0"/>
                  </a:lnTo>
                  <a:lnTo>
                    <a:pt x="1039906" y="1804610"/>
                  </a:lnTo>
                  <a:lnTo>
                    <a:pt x="0" y="1804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9">
                <a:alphaModFix amt="12000"/>
                <a:extLst>
                  <a:ext uri="{96DAC541-7B7A-43D3-8B79-37D633B846F1}">
                    <asvg:svgBlip xmlns:asvg="http://schemas.microsoft.com/office/drawing/2016/SVG/main" r:embed="rId4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7" id="67"/>
            <p:cNvSpPr/>
            <p:nvPr/>
          </p:nvSpPr>
          <p:spPr>
            <a:xfrm flipH="false" flipV="false" rot="0">
              <a:off x="5397708" y="9051887"/>
              <a:ext cx="1826115" cy="1492849"/>
            </a:xfrm>
            <a:custGeom>
              <a:avLst/>
              <a:gdLst/>
              <a:ahLst/>
              <a:cxnLst/>
              <a:rect r="r" b="b" t="t" l="l"/>
              <a:pathLst>
                <a:path h="1492849" w="1826115">
                  <a:moveTo>
                    <a:pt x="0" y="0"/>
                  </a:moveTo>
                  <a:lnTo>
                    <a:pt x="1826114" y="0"/>
                  </a:lnTo>
                  <a:lnTo>
                    <a:pt x="1826114" y="1492849"/>
                  </a:lnTo>
                  <a:lnTo>
                    <a:pt x="0" y="14928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1">
                <a:alphaModFix amt="12000"/>
                <a:extLst>
                  <a:ext uri="{96DAC541-7B7A-43D3-8B79-37D633B846F1}">
                    <asvg:svgBlip xmlns:asvg="http://schemas.microsoft.com/office/drawing/2016/SVG/main" r:embed="rId4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8" id="68"/>
            <p:cNvSpPr/>
            <p:nvPr/>
          </p:nvSpPr>
          <p:spPr>
            <a:xfrm flipH="false" flipV="false" rot="0">
              <a:off x="316295" y="4626237"/>
              <a:ext cx="1393915" cy="1486843"/>
            </a:xfrm>
            <a:custGeom>
              <a:avLst/>
              <a:gdLst/>
              <a:ahLst/>
              <a:cxnLst/>
              <a:rect r="r" b="b" t="t" l="l"/>
              <a:pathLst>
                <a:path h="1486843" w="1393915">
                  <a:moveTo>
                    <a:pt x="0" y="0"/>
                  </a:moveTo>
                  <a:lnTo>
                    <a:pt x="1393916" y="0"/>
                  </a:lnTo>
                  <a:lnTo>
                    <a:pt x="1393916" y="1486843"/>
                  </a:lnTo>
                  <a:lnTo>
                    <a:pt x="0" y="1486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3">
                <a:alphaModFix amt="12000"/>
                <a:extLst>
                  <a:ext uri="{96DAC541-7B7A-43D3-8B79-37D633B846F1}">
                    <asvg:svgBlip xmlns:asvg="http://schemas.microsoft.com/office/drawing/2016/SVG/main" r:embed="rId4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9" id="69"/>
            <p:cNvSpPr/>
            <p:nvPr/>
          </p:nvSpPr>
          <p:spPr>
            <a:xfrm flipH="false" flipV="false" rot="0">
              <a:off x="10340664" y="133258"/>
              <a:ext cx="1608001" cy="1619405"/>
            </a:xfrm>
            <a:custGeom>
              <a:avLst/>
              <a:gdLst/>
              <a:ahLst/>
              <a:cxnLst/>
              <a:rect r="r" b="b" t="t" l="l"/>
              <a:pathLst>
                <a:path h="1619405" w="1608001">
                  <a:moveTo>
                    <a:pt x="0" y="0"/>
                  </a:moveTo>
                  <a:lnTo>
                    <a:pt x="1608001" y="0"/>
                  </a:lnTo>
                  <a:lnTo>
                    <a:pt x="1608001" y="1619405"/>
                  </a:lnTo>
                  <a:lnTo>
                    <a:pt x="0" y="16194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5">
                <a:alphaModFix amt="12000"/>
                <a:extLst>
                  <a:ext uri="{96DAC541-7B7A-43D3-8B79-37D633B846F1}">
                    <asvg:svgBlip xmlns:asvg="http://schemas.microsoft.com/office/drawing/2016/SVG/main" r:embed="rId4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0" id="70"/>
            <p:cNvSpPr/>
            <p:nvPr/>
          </p:nvSpPr>
          <p:spPr>
            <a:xfrm flipH="false" flipV="false" rot="0">
              <a:off x="815624" y="105912"/>
              <a:ext cx="960900" cy="1582320"/>
            </a:xfrm>
            <a:custGeom>
              <a:avLst/>
              <a:gdLst/>
              <a:ahLst/>
              <a:cxnLst/>
              <a:rect r="r" b="b" t="t" l="l"/>
              <a:pathLst>
                <a:path h="1582320" w="960900">
                  <a:moveTo>
                    <a:pt x="0" y="0"/>
                  </a:moveTo>
                  <a:lnTo>
                    <a:pt x="960900" y="0"/>
                  </a:lnTo>
                  <a:lnTo>
                    <a:pt x="960900" y="1582320"/>
                  </a:lnTo>
                  <a:lnTo>
                    <a:pt x="0" y="1582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7">
                <a:alphaModFix amt="12000"/>
                <a:extLst>
                  <a:ext uri="{96DAC541-7B7A-43D3-8B79-37D633B846F1}">
                    <asvg:svgBlip xmlns:asvg="http://schemas.microsoft.com/office/drawing/2016/SVG/main" r:embed="rId4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1" id="71"/>
            <p:cNvSpPr/>
            <p:nvPr/>
          </p:nvSpPr>
          <p:spPr>
            <a:xfrm flipH="false" flipV="false" rot="0">
              <a:off x="5410252" y="0"/>
              <a:ext cx="1688232" cy="1688232"/>
            </a:xfrm>
            <a:custGeom>
              <a:avLst/>
              <a:gdLst/>
              <a:ahLst/>
              <a:cxnLst/>
              <a:rect r="r" b="b" t="t" l="l"/>
              <a:pathLst>
                <a:path h="1688232" w="1688232">
                  <a:moveTo>
                    <a:pt x="0" y="0"/>
                  </a:moveTo>
                  <a:lnTo>
                    <a:pt x="1688231" y="0"/>
                  </a:lnTo>
                  <a:lnTo>
                    <a:pt x="1688231" y="1688232"/>
                  </a:lnTo>
                  <a:lnTo>
                    <a:pt x="0" y="1688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9">
                <a:alphaModFix amt="12000"/>
                <a:extLst>
                  <a:ext uri="{96DAC541-7B7A-43D3-8B79-37D633B846F1}">
                    <asvg:svgBlip xmlns:asvg="http://schemas.microsoft.com/office/drawing/2016/SVG/main" r:embed="rId5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2" id="72"/>
            <p:cNvSpPr/>
            <p:nvPr/>
          </p:nvSpPr>
          <p:spPr>
            <a:xfrm flipH="false" flipV="false" rot="0">
              <a:off x="11258627" y="6949042"/>
              <a:ext cx="1712192" cy="1260796"/>
            </a:xfrm>
            <a:custGeom>
              <a:avLst/>
              <a:gdLst/>
              <a:ahLst/>
              <a:cxnLst/>
              <a:rect r="r" b="b" t="t" l="l"/>
              <a:pathLst>
                <a:path h="1260796" w="1712192">
                  <a:moveTo>
                    <a:pt x="0" y="0"/>
                  </a:moveTo>
                  <a:lnTo>
                    <a:pt x="1712191" y="0"/>
                  </a:lnTo>
                  <a:lnTo>
                    <a:pt x="1712191" y="1260796"/>
                  </a:lnTo>
                  <a:lnTo>
                    <a:pt x="0" y="1260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1">
                <a:alphaModFix amt="12000"/>
                <a:extLst>
                  <a:ext uri="{96DAC541-7B7A-43D3-8B79-37D633B846F1}">
                    <asvg:svgBlip xmlns:asvg="http://schemas.microsoft.com/office/drawing/2016/SVG/main" r:embed="rId5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3" id="73"/>
            <p:cNvSpPr/>
            <p:nvPr/>
          </p:nvSpPr>
          <p:spPr>
            <a:xfrm flipH="false" flipV="false" rot="0">
              <a:off x="9076377" y="6816242"/>
              <a:ext cx="1437738" cy="1703986"/>
            </a:xfrm>
            <a:custGeom>
              <a:avLst/>
              <a:gdLst/>
              <a:ahLst/>
              <a:cxnLst/>
              <a:rect r="r" b="b" t="t" l="l"/>
              <a:pathLst>
                <a:path h="1703986" w="1437738">
                  <a:moveTo>
                    <a:pt x="0" y="0"/>
                  </a:moveTo>
                  <a:lnTo>
                    <a:pt x="1437738" y="0"/>
                  </a:lnTo>
                  <a:lnTo>
                    <a:pt x="1437738" y="1703986"/>
                  </a:lnTo>
                  <a:lnTo>
                    <a:pt x="0" y="1703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3">
                <a:alphaModFix amt="12000"/>
                <a:extLst>
                  <a:ext uri="{96DAC541-7B7A-43D3-8B79-37D633B846F1}">
                    <asvg:svgBlip xmlns:asvg="http://schemas.microsoft.com/office/drawing/2016/SVG/main" r:embed="rId5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4" id="74"/>
            <p:cNvSpPr/>
            <p:nvPr/>
          </p:nvSpPr>
          <p:spPr>
            <a:xfrm flipH="false" flipV="false" rot="0">
              <a:off x="11435290" y="2259452"/>
              <a:ext cx="1252198" cy="1488497"/>
            </a:xfrm>
            <a:custGeom>
              <a:avLst/>
              <a:gdLst/>
              <a:ahLst/>
              <a:cxnLst/>
              <a:rect r="r" b="b" t="t" l="l"/>
              <a:pathLst>
                <a:path h="1488497" w="1252198">
                  <a:moveTo>
                    <a:pt x="0" y="0"/>
                  </a:moveTo>
                  <a:lnTo>
                    <a:pt x="1252197" y="0"/>
                  </a:lnTo>
                  <a:lnTo>
                    <a:pt x="1252197" y="1488497"/>
                  </a:lnTo>
                  <a:lnTo>
                    <a:pt x="0" y="14884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5">
                <a:alphaModFix amt="12000"/>
                <a:extLst>
                  <a:ext uri="{96DAC541-7B7A-43D3-8B79-37D633B846F1}">
                    <asvg:svgBlip xmlns:asvg="http://schemas.microsoft.com/office/drawing/2016/SVG/main" r:embed="rId5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5" id="75"/>
            <p:cNvSpPr/>
            <p:nvPr/>
          </p:nvSpPr>
          <p:spPr>
            <a:xfrm flipH="false" flipV="false" rot="0">
              <a:off x="7869318" y="170343"/>
              <a:ext cx="1540784" cy="1582320"/>
            </a:xfrm>
            <a:custGeom>
              <a:avLst/>
              <a:gdLst/>
              <a:ahLst/>
              <a:cxnLst/>
              <a:rect r="r" b="b" t="t" l="l"/>
              <a:pathLst>
                <a:path h="1582320" w="1540784">
                  <a:moveTo>
                    <a:pt x="0" y="0"/>
                  </a:moveTo>
                  <a:lnTo>
                    <a:pt x="1540784" y="0"/>
                  </a:lnTo>
                  <a:lnTo>
                    <a:pt x="1540784" y="1582320"/>
                  </a:lnTo>
                  <a:lnTo>
                    <a:pt x="0" y="1582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7">
                <a:alphaModFix amt="12000"/>
                <a:extLst>
                  <a:ext uri="{96DAC541-7B7A-43D3-8B79-37D633B846F1}">
                    <asvg:svgBlip xmlns:asvg="http://schemas.microsoft.com/office/drawing/2016/SVG/main" r:embed="rId5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6" id="76"/>
            <p:cNvSpPr/>
            <p:nvPr/>
          </p:nvSpPr>
          <p:spPr>
            <a:xfrm flipH="false" flipV="false" rot="0">
              <a:off x="5738598" y="4389049"/>
              <a:ext cx="1318973" cy="1804565"/>
            </a:xfrm>
            <a:custGeom>
              <a:avLst/>
              <a:gdLst/>
              <a:ahLst/>
              <a:cxnLst/>
              <a:rect r="r" b="b" t="t" l="l"/>
              <a:pathLst>
                <a:path h="1804565" w="1318973">
                  <a:moveTo>
                    <a:pt x="0" y="0"/>
                  </a:moveTo>
                  <a:lnTo>
                    <a:pt x="1318973" y="0"/>
                  </a:lnTo>
                  <a:lnTo>
                    <a:pt x="1318973" y="1804564"/>
                  </a:lnTo>
                  <a:lnTo>
                    <a:pt x="0" y="1804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9">
                <a:alphaModFix amt="12000"/>
                <a:extLst>
                  <a:ext uri="{96DAC541-7B7A-43D3-8B79-37D633B846F1}">
                    <asvg:svgBlip xmlns:asvg="http://schemas.microsoft.com/office/drawing/2016/SVG/main" r:embed="rId6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7" id="77"/>
            <p:cNvSpPr/>
            <p:nvPr/>
          </p:nvSpPr>
          <p:spPr>
            <a:xfrm flipH="false" flipV="false" rot="0">
              <a:off x="1637635" y="6856519"/>
              <a:ext cx="1547724" cy="1425841"/>
            </a:xfrm>
            <a:custGeom>
              <a:avLst/>
              <a:gdLst/>
              <a:ahLst/>
              <a:cxnLst/>
              <a:rect r="r" b="b" t="t" l="l"/>
              <a:pathLst>
                <a:path h="1425841" w="1547724">
                  <a:moveTo>
                    <a:pt x="0" y="0"/>
                  </a:moveTo>
                  <a:lnTo>
                    <a:pt x="1547724" y="0"/>
                  </a:lnTo>
                  <a:lnTo>
                    <a:pt x="1547724" y="1425841"/>
                  </a:lnTo>
                  <a:lnTo>
                    <a:pt x="0" y="14258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1">
                <a:alphaModFix amt="12000"/>
                <a:extLst>
                  <a:ext uri="{96DAC541-7B7A-43D3-8B79-37D633B846F1}">
                    <asvg:svgBlip xmlns:asvg="http://schemas.microsoft.com/office/drawing/2016/SVG/main" r:embed="rId6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8" id="78"/>
            <p:cNvSpPr/>
            <p:nvPr/>
          </p:nvSpPr>
          <p:spPr>
            <a:xfrm flipH="false" flipV="false" rot="0">
              <a:off x="2791683" y="222035"/>
              <a:ext cx="1686999" cy="1244162"/>
            </a:xfrm>
            <a:custGeom>
              <a:avLst/>
              <a:gdLst/>
              <a:ahLst/>
              <a:cxnLst/>
              <a:rect r="r" b="b" t="t" l="l"/>
              <a:pathLst>
                <a:path h="1244162" w="1686999">
                  <a:moveTo>
                    <a:pt x="0" y="0"/>
                  </a:moveTo>
                  <a:lnTo>
                    <a:pt x="1686999" y="0"/>
                  </a:lnTo>
                  <a:lnTo>
                    <a:pt x="1686999" y="1244162"/>
                  </a:lnTo>
                  <a:lnTo>
                    <a:pt x="0" y="12441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3">
                <a:alphaModFix amt="12000"/>
                <a:extLst>
                  <a:ext uri="{96DAC541-7B7A-43D3-8B79-37D633B846F1}">
                    <asvg:svgBlip xmlns:asvg="http://schemas.microsoft.com/office/drawing/2016/SVG/main" r:embed="rId6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9" id="79"/>
            <p:cNvSpPr/>
            <p:nvPr/>
          </p:nvSpPr>
          <p:spPr>
            <a:xfrm flipH="false" flipV="false" rot="0">
              <a:off x="10296898" y="4360850"/>
              <a:ext cx="1723731" cy="1876170"/>
            </a:xfrm>
            <a:custGeom>
              <a:avLst/>
              <a:gdLst/>
              <a:ahLst/>
              <a:cxnLst/>
              <a:rect r="r" b="b" t="t" l="l"/>
              <a:pathLst>
                <a:path h="1876170" w="1723731">
                  <a:moveTo>
                    <a:pt x="0" y="0"/>
                  </a:moveTo>
                  <a:lnTo>
                    <a:pt x="1723732" y="0"/>
                  </a:lnTo>
                  <a:lnTo>
                    <a:pt x="1723732" y="1876170"/>
                  </a:lnTo>
                  <a:lnTo>
                    <a:pt x="0" y="18761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5">
                <a:alphaModFix amt="12000"/>
                <a:extLst>
                  <a:ext uri="{96DAC541-7B7A-43D3-8B79-37D633B846F1}">
                    <asvg:svgBlip xmlns:asvg="http://schemas.microsoft.com/office/drawing/2016/SVG/main" r:embed="rId6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0" id="80"/>
            <p:cNvSpPr/>
            <p:nvPr/>
          </p:nvSpPr>
          <p:spPr>
            <a:xfrm flipH="false" flipV="false" rot="0">
              <a:off x="7960103" y="4492509"/>
              <a:ext cx="1583065" cy="1594662"/>
            </a:xfrm>
            <a:custGeom>
              <a:avLst/>
              <a:gdLst/>
              <a:ahLst/>
              <a:cxnLst/>
              <a:rect r="r" b="b" t="t" l="l"/>
              <a:pathLst>
                <a:path h="1594662" w="1583065">
                  <a:moveTo>
                    <a:pt x="0" y="0"/>
                  </a:moveTo>
                  <a:lnTo>
                    <a:pt x="1583064" y="0"/>
                  </a:lnTo>
                  <a:lnTo>
                    <a:pt x="1583064" y="1594662"/>
                  </a:lnTo>
                  <a:lnTo>
                    <a:pt x="0" y="1594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7">
                <a:alphaModFix amt="12000"/>
                <a:extLst>
                  <a:ext uri="{96DAC541-7B7A-43D3-8B79-37D633B846F1}">
                    <asvg:svgBlip xmlns:asvg="http://schemas.microsoft.com/office/drawing/2016/SVG/main" r:embed="rId6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1" id="81"/>
            <p:cNvSpPr/>
            <p:nvPr/>
          </p:nvSpPr>
          <p:spPr>
            <a:xfrm flipH="false" flipV="false" rot="0">
              <a:off x="12544911" y="9015737"/>
              <a:ext cx="1547094" cy="1558428"/>
            </a:xfrm>
            <a:custGeom>
              <a:avLst/>
              <a:gdLst/>
              <a:ahLst/>
              <a:cxnLst/>
              <a:rect r="r" b="b" t="t" l="l"/>
              <a:pathLst>
                <a:path h="1558428" w="1547094">
                  <a:moveTo>
                    <a:pt x="0" y="0"/>
                  </a:moveTo>
                  <a:lnTo>
                    <a:pt x="1547094" y="0"/>
                  </a:lnTo>
                  <a:lnTo>
                    <a:pt x="1547094" y="1558428"/>
                  </a:lnTo>
                  <a:lnTo>
                    <a:pt x="0" y="1558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9">
                <a:alphaModFix amt="12000"/>
                <a:extLst>
                  <a:ext uri="{96DAC541-7B7A-43D3-8B79-37D633B846F1}">
                    <asvg:svgBlip xmlns:asvg="http://schemas.microsoft.com/office/drawing/2016/SVG/main" r:embed="rId7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2" id="82"/>
            <p:cNvSpPr/>
            <p:nvPr/>
          </p:nvSpPr>
          <p:spPr>
            <a:xfrm flipH="false" flipV="false" rot="0">
              <a:off x="9094242" y="11385296"/>
              <a:ext cx="1667551" cy="1142273"/>
            </a:xfrm>
            <a:custGeom>
              <a:avLst/>
              <a:gdLst/>
              <a:ahLst/>
              <a:cxnLst/>
              <a:rect r="r" b="b" t="t" l="l"/>
              <a:pathLst>
                <a:path h="1142273" w="1667551">
                  <a:moveTo>
                    <a:pt x="0" y="0"/>
                  </a:moveTo>
                  <a:lnTo>
                    <a:pt x="1667552" y="0"/>
                  </a:lnTo>
                  <a:lnTo>
                    <a:pt x="1667552" y="1142272"/>
                  </a:lnTo>
                  <a:lnTo>
                    <a:pt x="0" y="1142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1">
                <a:alphaModFix amt="12000"/>
                <a:extLst>
                  <a:ext uri="{96DAC541-7B7A-43D3-8B79-37D633B846F1}">
                    <asvg:svgBlip xmlns:asvg="http://schemas.microsoft.com/office/drawing/2016/SVG/main" r:embed="rId7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3" id="83"/>
            <p:cNvSpPr/>
            <p:nvPr/>
          </p:nvSpPr>
          <p:spPr>
            <a:xfrm flipH="false" flipV="false" rot="0">
              <a:off x="11692356" y="11056919"/>
              <a:ext cx="938105" cy="1506996"/>
            </a:xfrm>
            <a:custGeom>
              <a:avLst/>
              <a:gdLst/>
              <a:ahLst/>
              <a:cxnLst/>
              <a:rect r="r" b="b" t="t" l="l"/>
              <a:pathLst>
                <a:path h="1506996" w="938105">
                  <a:moveTo>
                    <a:pt x="0" y="0"/>
                  </a:moveTo>
                  <a:lnTo>
                    <a:pt x="938105" y="0"/>
                  </a:lnTo>
                  <a:lnTo>
                    <a:pt x="938105" y="1506996"/>
                  </a:lnTo>
                  <a:lnTo>
                    <a:pt x="0" y="1506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3">
                <a:alphaModFix amt="12000"/>
                <a:extLst>
                  <a:ext uri="{96DAC541-7B7A-43D3-8B79-37D633B846F1}">
                    <asvg:svgBlip xmlns:asvg="http://schemas.microsoft.com/office/drawing/2016/SVG/main" r:embed="rId7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4" id="84"/>
            <p:cNvSpPr/>
            <p:nvPr/>
          </p:nvSpPr>
          <p:spPr>
            <a:xfrm flipH="false" flipV="false" rot="0">
              <a:off x="13684311" y="6763863"/>
              <a:ext cx="1369027" cy="1480029"/>
            </a:xfrm>
            <a:custGeom>
              <a:avLst/>
              <a:gdLst/>
              <a:ahLst/>
              <a:cxnLst/>
              <a:rect r="r" b="b" t="t" l="l"/>
              <a:pathLst>
                <a:path h="1480029" w="1369027">
                  <a:moveTo>
                    <a:pt x="0" y="0"/>
                  </a:moveTo>
                  <a:lnTo>
                    <a:pt x="1369027" y="0"/>
                  </a:lnTo>
                  <a:lnTo>
                    <a:pt x="1369027" y="1480029"/>
                  </a:lnTo>
                  <a:lnTo>
                    <a:pt x="0" y="1480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5">
                <a:alphaModFix amt="12000"/>
                <a:extLst>
                  <a:ext uri="{96DAC541-7B7A-43D3-8B79-37D633B846F1}">
                    <asvg:svgBlip xmlns:asvg="http://schemas.microsoft.com/office/drawing/2016/SVG/main" r:embed="rId7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5" id="85"/>
            <p:cNvSpPr/>
            <p:nvPr/>
          </p:nvSpPr>
          <p:spPr>
            <a:xfrm flipH="false" flipV="false" rot="0">
              <a:off x="534133" y="13462597"/>
              <a:ext cx="1763856" cy="1253941"/>
            </a:xfrm>
            <a:custGeom>
              <a:avLst/>
              <a:gdLst/>
              <a:ahLst/>
              <a:cxnLst/>
              <a:rect r="r" b="b" t="t" l="l"/>
              <a:pathLst>
                <a:path h="1253941" w="1763856">
                  <a:moveTo>
                    <a:pt x="0" y="0"/>
                  </a:moveTo>
                  <a:lnTo>
                    <a:pt x="1763856" y="0"/>
                  </a:lnTo>
                  <a:lnTo>
                    <a:pt x="1763856" y="1253942"/>
                  </a:lnTo>
                  <a:lnTo>
                    <a:pt x="0" y="12539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7">
                <a:alphaModFix amt="12000"/>
                <a:extLst>
                  <a:ext uri="{96DAC541-7B7A-43D3-8B79-37D633B846F1}">
                    <asvg:svgBlip xmlns:asvg="http://schemas.microsoft.com/office/drawing/2016/SVG/main" r:embed="rId7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6" id="86"/>
            <p:cNvSpPr/>
            <p:nvPr/>
          </p:nvSpPr>
          <p:spPr>
            <a:xfrm flipH="false" flipV="false" rot="0">
              <a:off x="2659672" y="13574986"/>
              <a:ext cx="1951022" cy="1029164"/>
            </a:xfrm>
            <a:custGeom>
              <a:avLst/>
              <a:gdLst/>
              <a:ahLst/>
              <a:cxnLst/>
              <a:rect r="r" b="b" t="t" l="l"/>
              <a:pathLst>
                <a:path h="1029164" w="1951022">
                  <a:moveTo>
                    <a:pt x="0" y="0"/>
                  </a:moveTo>
                  <a:lnTo>
                    <a:pt x="1951022" y="0"/>
                  </a:lnTo>
                  <a:lnTo>
                    <a:pt x="1951022" y="1029164"/>
                  </a:lnTo>
                  <a:lnTo>
                    <a:pt x="0" y="1029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9">
                <a:alphaModFix amt="12000"/>
                <a:extLst>
                  <a:ext uri="{96DAC541-7B7A-43D3-8B79-37D633B846F1}">
                    <asvg:svgBlip xmlns:asvg="http://schemas.microsoft.com/office/drawing/2016/SVG/main" r:embed="rId8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7" id="87"/>
            <p:cNvSpPr/>
            <p:nvPr/>
          </p:nvSpPr>
          <p:spPr>
            <a:xfrm flipH="false" flipV="false" rot="0">
              <a:off x="5295878" y="13574986"/>
              <a:ext cx="2059864" cy="1252226"/>
            </a:xfrm>
            <a:custGeom>
              <a:avLst/>
              <a:gdLst/>
              <a:ahLst/>
              <a:cxnLst/>
              <a:rect r="r" b="b" t="t" l="l"/>
              <a:pathLst>
                <a:path h="1252226" w="2059864">
                  <a:moveTo>
                    <a:pt x="0" y="0"/>
                  </a:moveTo>
                  <a:lnTo>
                    <a:pt x="2059865" y="0"/>
                  </a:lnTo>
                  <a:lnTo>
                    <a:pt x="2059865" y="1252226"/>
                  </a:lnTo>
                  <a:lnTo>
                    <a:pt x="0" y="1252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1">
                <a:alphaModFix amt="12000"/>
                <a:extLst>
                  <a:ext uri="{96DAC541-7B7A-43D3-8B79-37D633B846F1}">
                    <asvg:svgBlip xmlns:asvg="http://schemas.microsoft.com/office/drawing/2016/SVG/main" r:embed="rId8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8" id="88"/>
            <p:cNvSpPr/>
            <p:nvPr/>
          </p:nvSpPr>
          <p:spPr>
            <a:xfrm flipH="false" flipV="false" rot="0">
              <a:off x="7920638" y="13368167"/>
              <a:ext cx="1531745" cy="1414311"/>
            </a:xfrm>
            <a:custGeom>
              <a:avLst/>
              <a:gdLst/>
              <a:ahLst/>
              <a:cxnLst/>
              <a:rect r="r" b="b" t="t" l="l"/>
              <a:pathLst>
                <a:path h="1414311" w="1531745">
                  <a:moveTo>
                    <a:pt x="0" y="0"/>
                  </a:moveTo>
                  <a:lnTo>
                    <a:pt x="1531745" y="0"/>
                  </a:lnTo>
                  <a:lnTo>
                    <a:pt x="1531745" y="1414311"/>
                  </a:lnTo>
                  <a:lnTo>
                    <a:pt x="0" y="1414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3">
                <a:alphaModFix amt="12000"/>
                <a:extLst>
                  <a:ext uri="{96DAC541-7B7A-43D3-8B79-37D633B846F1}">
                    <asvg:svgBlip xmlns:asvg="http://schemas.microsoft.com/office/drawing/2016/SVG/main" r:embed="rId8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9" id="89"/>
            <p:cNvSpPr/>
            <p:nvPr/>
          </p:nvSpPr>
          <p:spPr>
            <a:xfrm flipH="false" flipV="false" rot="0">
              <a:off x="13612842" y="11353064"/>
              <a:ext cx="1426397" cy="1135768"/>
            </a:xfrm>
            <a:custGeom>
              <a:avLst/>
              <a:gdLst/>
              <a:ahLst/>
              <a:cxnLst/>
              <a:rect r="r" b="b" t="t" l="l"/>
              <a:pathLst>
                <a:path h="1135768" w="1426397">
                  <a:moveTo>
                    <a:pt x="0" y="0"/>
                  </a:moveTo>
                  <a:lnTo>
                    <a:pt x="1426397" y="0"/>
                  </a:lnTo>
                  <a:lnTo>
                    <a:pt x="1426397" y="1135768"/>
                  </a:lnTo>
                  <a:lnTo>
                    <a:pt x="0" y="11357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5">
                <a:alphaModFix amt="12000"/>
                <a:extLst>
                  <a:ext uri="{96DAC541-7B7A-43D3-8B79-37D633B846F1}">
                    <asvg:svgBlip xmlns:asvg="http://schemas.microsoft.com/office/drawing/2016/SVG/main" r:embed="rId8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0" id="90"/>
            <p:cNvSpPr/>
            <p:nvPr/>
          </p:nvSpPr>
          <p:spPr>
            <a:xfrm flipH="false" flipV="false" rot="0">
              <a:off x="10269729" y="13305969"/>
              <a:ext cx="1412114" cy="1380342"/>
            </a:xfrm>
            <a:custGeom>
              <a:avLst/>
              <a:gdLst/>
              <a:ahLst/>
              <a:cxnLst/>
              <a:rect r="r" b="b" t="t" l="l"/>
              <a:pathLst>
                <a:path h="1380342" w="1412114">
                  <a:moveTo>
                    <a:pt x="0" y="0"/>
                  </a:moveTo>
                  <a:lnTo>
                    <a:pt x="1412114" y="0"/>
                  </a:lnTo>
                  <a:lnTo>
                    <a:pt x="1412114" y="1380342"/>
                  </a:lnTo>
                  <a:lnTo>
                    <a:pt x="0" y="1380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7">
                <a:alphaModFix amt="12000"/>
                <a:extLst>
                  <a:ext uri="{96DAC541-7B7A-43D3-8B79-37D633B846F1}">
                    <asvg:svgBlip xmlns:asvg="http://schemas.microsoft.com/office/drawing/2016/SVG/main" r:embed="rId8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1" id="91"/>
            <p:cNvSpPr/>
            <p:nvPr/>
          </p:nvSpPr>
          <p:spPr>
            <a:xfrm flipH="false" flipV="false" rot="0">
              <a:off x="12371510" y="13435940"/>
              <a:ext cx="1766669" cy="1168210"/>
            </a:xfrm>
            <a:custGeom>
              <a:avLst/>
              <a:gdLst/>
              <a:ahLst/>
              <a:cxnLst/>
              <a:rect r="r" b="b" t="t" l="l"/>
              <a:pathLst>
                <a:path h="1168210" w="1766669">
                  <a:moveTo>
                    <a:pt x="0" y="0"/>
                  </a:moveTo>
                  <a:lnTo>
                    <a:pt x="1766670" y="0"/>
                  </a:lnTo>
                  <a:lnTo>
                    <a:pt x="1766670" y="1168210"/>
                  </a:lnTo>
                  <a:lnTo>
                    <a:pt x="0" y="1168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9">
                <a:alphaModFix amt="12000"/>
                <a:extLst>
                  <a:ext uri="{96DAC541-7B7A-43D3-8B79-37D633B846F1}">
                    <asvg:svgBlip xmlns:asvg="http://schemas.microsoft.com/office/drawing/2016/SVG/main" r:embed="rId90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92" id="92"/>
          <p:cNvGrpSpPr/>
          <p:nvPr/>
        </p:nvGrpSpPr>
        <p:grpSpPr>
          <a:xfrm rot="0">
            <a:off x="3845367" y="1788479"/>
            <a:ext cx="10616316" cy="3326446"/>
            <a:chOff x="0" y="0"/>
            <a:chExt cx="14155088" cy="4435261"/>
          </a:xfrm>
        </p:grpSpPr>
        <p:sp>
          <p:nvSpPr>
            <p:cNvPr name="Freeform 93" id="93"/>
            <p:cNvSpPr/>
            <p:nvPr/>
          </p:nvSpPr>
          <p:spPr>
            <a:xfrm flipH="false" flipV="false" rot="0">
              <a:off x="0" y="0"/>
              <a:ext cx="14155088" cy="4435261"/>
            </a:xfrm>
            <a:custGeom>
              <a:avLst/>
              <a:gdLst/>
              <a:ahLst/>
              <a:cxnLst/>
              <a:rect r="r" b="b" t="t" l="l"/>
              <a:pathLst>
                <a:path h="4435261" w="14155088">
                  <a:moveTo>
                    <a:pt x="0" y="0"/>
                  </a:moveTo>
                  <a:lnTo>
                    <a:pt x="14155088" y="0"/>
                  </a:lnTo>
                  <a:lnTo>
                    <a:pt x="14155088" y="4435261"/>
                  </a:lnTo>
                  <a:lnTo>
                    <a:pt x="0" y="4435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1"/>
              <a:stretch>
                <a:fillRect l="0" t="0" r="0" b="0"/>
              </a:stretch>
            </a:blipFill>
          </p:spPr>
        </p:sp>
        <p:sp>
          <p:nvSpPr>
            <p:cNvPr name="TextBox 94" id="94"/>
            <p:cNvSpPr txBox="true"/>
            <p:nvPr/>
          </p:nvSpPr>
          <p:spPr>
            <a:xfrm rot="0">
              <a:off x="7252396" y="3096086"/>
              <a:ext cx="5328768" cy="11281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359"/>
                </a:lnSpc>
              </a:pPr>
              <a:r>
                <a:rPr lang="en-US" b="true" sz="5256">
                  <a:solidFill>
                    <a:srgbClr val="323131"/>
                  </a:solidFill>
                  <a:latin typeface="Ruda Heavy"/>
                  <a:ea typeface="Ruda Heavy"/>
                  <a:cs typeface="Ruda Heavy"/>
                  <a:sym typeface="Ruda Heavy"/>
                </a:rPr>
                <a:t>XVI EDIÇÃO</a:t>
              </a:r>
            </a:p>
          </p:txBody>
        </p:sp>
      </p:grpSp>
      <p:grpSp>
        <p:nvGrpSpPr>
          <p:cNvPr name="Group 95" id="95"/>
          <p:cNvGrpSpPr/>
          <p:nvPr/>
        </p:nvGrpSpPr>
        <p:grpSpPr>
          <a:xfrm rot="0">
            <a:off x="0" y="9358290"/>
            <a:ext cx="18288000" cy="1345415"/>
            <a:chOff x="0" y="0"/>
            <a:chExt cx="4816593" cy="354348"/>
          </a:xfrm>
        </p:grpSpPr>
        <p:sp>
          <p:nvSpPr>
            <p:cNvPr name="Freeform 96" id="96"/>
            <p:cNvSpPr/>
            <p:nvPr/>
          </p:nvSpPr>
          <p:spPr>
            <a:xfrm flipH="false" flipV="false" rot="0">
              <a:off x="0" y="0"/>
              <a:ext cx="4816592" cy="354348"/>
            </a:xfrm>
            <a:custGeom>
              <a:avLst/>
              <a:gdLst/>
              <a:ahLst/>
              <a:cxnLst/>
              <a:rect r="r" b="b" t="t" l="l"/>
              <a:pathLst>
                <a:path h="354348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54348"/>
                  </a:lnTo>
                  <a:lnTo>
                    <a:pt x="0" y="354348"/>
                  </a:lnTo>
                  <a:close/>
                </a:path>
              </a:pathLst>
            </a:custGeom>
            <a:solidFill>
              <a:srgbClr val="00693E"/>
            </a:solidFill>
          </p:spPr>
        </p:sp>
        <p:sp>
          <p:nvSpPr>
            <p:cNvPr name="TextBox 97" id="97"/>
            <p:cNvSpPr txBox="true"/>
            <p:nvPr/>
          </p:nvSpPr>
          <p:spPr>
            <a:xfrm>
              <a:off x="0" y="-38100"/>
              <a:ext cx="4816593" cy="3924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8" id="98"/>
          <p:cNvSpPr/>
          <p:nvPr/>
        </p:nvSpPr>
        <p:spPr>
          <a:xfrm flipH="false" flipV="false" rot="0">
            <a:off x="7627972" y="9367815"/>
            <a:ext cx="2576201" cy="960708"/>
          </a:xfrm>
          <a:custGeom>
            <a:avLst/>
            <a:gdLst/>
            <a:ahLst/>
            <a:cxnLst/>
            <a:rect r="r" b="b" t="t" l="l"/>
            <a:pathLst>
              <a:path h="960708" w="2576201">
                <a:moveTo>
                  <a:pt x="0" y="0"/>
                </a:moveTo>
                <a:lnTo>
                  <a:pt x="2576201" y="0"/>
                </a:lnTo>
                <a:lnTo>
                  <a:pt x="2576201" y="960708"/>
                </a:lnTo>
                <a:lnTo>
                  <a:pt x="0" y="960708"/>
                </a:lnTo>
                <a:lnTo>
                  <a:pt x="0" y="0"/>
                </a:lnTo>
                <a:close/>
              </a:path>
            </a:pathLst>
          </a:custGeom>
          <a:blipFill>
            <a:blip r:embed="rId92"/>
            <a:stretch>
              <a:fillRect l="0" t="0" r="0" b="0"/>
            </a:stretch>
          </a:blipFill>
        </p:spPr>
      </p:sp>
      <p:sp>
        <p:nvSpPr>
          <p:cNvPr name="TextBox 99" id="99"/>
          <p:cNvSpPr txBox="true"/>
          <p:nvPr/>
        </p:nvSpPr>
        <p:spPr>
          <a:xfrm rot="0">
            <a:off x="5381373" y="6289813"/>
            <a:ext cx="8103282" cy="489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80"/>
              </a:lnSpc>
            </a:pPr>
            <a:r>
              <a:rPr lang="en-US" b="true" sz="3680">
                <a:solidFill>
                  <a:srgbClr val="FFDE59"/>
                </a:solidFill>
                <a:latin typeface="Ruda Heavy"/>
                <a:ea typeface="Ruda Heavy"/>
                <a:cs typeface="Ruda Heavy"/>
                <a:sym typeface="Ruda Heavy"/>
              </a:rPr>
              <a:t>MENIN</a:t>
            </a:r>
            <a:r>
              <a:rPr lang="en-US" b="true" sz="3680">
                <a:solidFill>
                  <a:srgbClr val="FFDE59"/>
                </a:solidFill>
                <a:latin typeface="Ruda Heavy"/>
                <a:ea typeface="Ruda Heavy"/>
                <a:cs typeface="Ruda Heavy"/>
                <a:sym typeface="Ruda Heavy"/>
              </a:rPr>
              <a:t>AS E MULHERES NA CIÊNCIA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998122" y="2585934"/>
            <a:ext cx="4291757" cy="896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8"/>
              </a:lnSpc>
            </a:pPr>
            <a:r>
              <a:rPr lang="en-US" b="true" sz="5198">
                <a:solidFill>
                  <a:srgbClr val="050505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Identificação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38225" y="4015363"/>
            <a:ext cx="16230600" cy="47806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50505"/>
                </a:solidFill>
                <a:latin typeface="Fira Sans"/>
                <a:ea typeface="Fira Sans"/>
                <a:cs typeface="Fira Sans"/>
                <a:sym typeface="Fira Sans"/>
              </a:rPr>
              <a:t>Tam. Fonte (24 a 28)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50505"/>
                </a:solidFill>
                <a:latin typeface="Fira Sans"/>
                <a:ea typeface="Fira Sans"/>
                <a:cs typeface="Fira Sans"/>
                <a:sym typeface="Fira Sans"/>
              </a:rPr>
              <a:t>Fontes: Times New Roman ou Arial</a:t>
            </a: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50505"/>
                </a:solidFill>
                <a:latin typeface="Fira Sans"/>
                <a:ea typeface="Fira Sans"/>
                <a:cs typeface="Fira Sans"/>
                <a:sym typeface="Fira Sans"/>
              </a:rPr>
              <a:t>Atenção: Este modelo deve ter utilizado como uma referência, contendo, no mínimo, as informações solicitadas de identificação, grupo de pesquisa, introdução, métodos/metodologia, conclusões, referências e financiamento, quando for o caso. Contudo, caso deseje, o apresentador pode incluir mais slides, considerando o tempo de apresentação.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092205" y="4151630"/>
            <a:ext cx="6103590" cy="896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8"/>
              </a:lnSpc>
            </a:pPr>
            <a:r>
              <a:rPr lang="en-US" sz="5198" b="true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Grupo de Pesquisa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646613" y="5649379"/>
            <a:ext cx="6994773" cy="1180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Tam. Fonte (24 a 28)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Fontes: Times New Roman ou Arial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646613" y="5649379"/>
            <a:ext cx="6994773" cy="1180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Tam. Fonte (24 a 28)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Fontes: Times New Roman ou Arial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320409" y="4151630"/>
            <a:ext cx="3647182" cy="896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8"/>
              </a:lnSpc>
            </a:pPr>
            <a:r>
              <a:rPr lang="en-US" sz="5198" b="true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Introdução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646613" y="5649379"/>
            <a:ext cx="6994773" cy="1180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Tam. Fonte (24 a 28)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Fontes: Times New Roman ou Arial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516463" y="4151630"/>
            <a:ext cx="7255073" cy="896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8"/>
              </a:lnSpc>
            </a:pPr>
            <a:r>
              <a:rPr lang="en-US" sz="5198" b="true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Métodos/Metodologia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646613" y="5649379"/>
            <a:ext cx="6994773" cy="1180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Tam. Fonte (24 a 28)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Fontes: Times New Roman ou Arial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296820" y="4151630"/>
            <a:ext cx="3694361" cy="896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8"/>
              </a:lnSpc>
            </a:pPr>
            <a:r>
              <a:rPr lang="en-US" sz="5198" b="true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Conclusões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646613" y="5649379"/>
            <a:ext cx="6994773" cy="1180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Tam. Fonte (24 a 28)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Fontes: Times New Roman ou Arial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375770" y="4151630"/>
            <a:ext cx="9536460" cy="896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8"/>
              </a:lnSpc>
            </a:pPr>
            <a:r>
              <a:rPr lang="en-US" sz="5198" b="true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Referências e Financiamento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DAHNm9MlQWY</dc:identifier>
  <dcterms:modified xsi:type="dcterms:W3CDTF">2011-08-01T06:04:30Z</dcterms:modified>
  <cp:revision>1</cp:revision>
  <dc:title>Cópia de MODELO APRESENTAÇÃO JIC UFFS 2026</dc:title>
</cp:coreProperties>
</file>